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325" r:id="rId3"/>
    <p:sldId id="328" r:id="rId4"/>
    <p:sldId id="347" r:id="rId5"/>
    <p:sldId id="346" r:id="rId6"/>
    <p:sldId id="343" r:id="rId7"/>
    <p:sldId id="344" r:id="rId8"/>
    <p:sldId id="318" r:id="rId9"/>
    <p:sldId id="327" r:id="rId10"/>
    <p:sldId id="331" r:id="rId11"/>
    <p:sldId id="342" r:id="rId12"/>
    <p:sldId id="345" r:id="rId13"/>
    <p:sldId id="329" r:id="rId14"/>
    <p:sldId id="337" r:id="rId15"/>
    <p:sldId id="332" r:id="rId16"/>
    <p:sldId id="338" r:id="rId17"/>
    <p:sldId id="315" r:id="rId18"/>
    <p:sldId id="340" r:id="rId19"/>
    <p:sldId id="334" r:id="rId20"/>
    <p:sldId id="333" r:id="rId21"/>
    <p:sldId id="348" r:id="rId22"/>
    <p:sldId id="335" r:id="rId23"/>
    <p:sldId id="305" r:id="rId24"/>
    <p:sldId id="319" r:id="rId25"/>
    <p:sldId id="309" r:id="rId26"/>
    <p:sldId id="298" r:id="rId27"/>
    <p:sldId id="302" r:id="rId28"/>
    <p:sldId id="323" r:id="rId29"/>
    <p:sldId id="330" r:id="rId30"/>
    <p:sldId id="286" r:id="rId31"/>
    <p:sldId id="324" r:id="rId32"/>
    <p:sldId id="289" r:id="rId33"/>
    <p:sldId id="326" r:id="rId34"/>
    <p:sldId id="284" r:id="rId35"/>
    <p:sldId id="314" r:id="rId36"/>
    <p:sldId id="316" r:id="rId37"/>
    <p:sldId id="317" r:id="rId38"/>
    <p:sldId id="321" r:id="rId39"/>
    <p:sldId id="300" r:id="rId40"/>
    <p:sldId id="320" r:id="rId41"/>
    <p:sldId id="295" r:id="rId42"/>
    <p:sldId id="290" r:id="rId43"/>
    <p:sldId id="287" r:id="rId44"/>
    <p:sldId id="297" r:id="rId45"/>
    <p:sldId id="294" r:id="rId46"/>
    <p:sldId id="291" r:id="rId47"/>
    <p:sldId id="267" r:id="rId48"/>
    <p:sldId id="269" r:id="rId49"/>
    <p:sldId id="293" r:id="rId50"/>
    <p:sldId id="312" r:id="rId51"/>
    <p:sldId id="292" r:id="rId52"/>
    <p:sldId id="258" r:id="rId53"/>
    <p:sldId id="271" r:id="rId54"/>
    <p:sldId id="301" r:id="rId55"/>
    <p:sldId id="282" r:id="rId56"/>
    <p:sldId id="288" r:id="rId57"/>
    <p:sldId id="261" r:id="rId58"/>
    <p:sldId id="285" r:id="rId59"/>
    <p:sldId id="308" r:id="rId60"/>
    <p:sldId id="296" r:id="rId61"/>
    <p:sldId id="28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100" d="100"/>
          <a:sy n="100" d="100"/>
        </p:scale>
        <p:origin x="20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46.png"/><Relationship Id="rId21" Type="http://schemas.openxmlformats.org/officeDocument/2006/relationships/image" Target="../media/image48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45.png"/><Relationship Id="rId16" Type="http://schemas.openxmlformats.org/officeDocument/2006/relationships/image" Target="../media/image19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50.png"/><Relationship Id="rId10" Type="http://schemas.openxmlformats.org/officeDocument/2006/relationships/image" Target="../media/image13.svg"/><Relationship Id="rId19" Type="http://schemas.openxmlformats.org/officeDocument/2006/relationships/image" Target="../media/image43.png"/><Relationship Id="rId4" Type="http://schemas.openxmlformats.org/officeDocument/2006/relationships/image" Target="../media/image4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sv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52.svg"/><Relationship Id="rId21" Type="http://schemas.openxmlformats.org/officeDocument/2006/relationships/image" Target="../media/image56.sv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1.svg"/><Relationship Id="rId25" Type="http://schemas.openxmlformats.org/officeDocument/2006/relationships/image" Target="../media/image60.svg"/><Relationship Id="rId2" Type="http://schemas.openxmlformats.org/officeDocument/2006/relationships/image" Target="../media/image51.png"/><Relationship Id="rId16" Type="http://schemas.openxmlformats.org/officeDocument/2006/relationships/image" Target="../media/image20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9.pn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23" Type="http://schemas.openxmlformats.org/officeDocument/2006/relationships/image" Target="../media/image58.svg"/><Relationship Id="rId10" Type="http://schemas.openxmlformats.org/officeDocument/2006/relationships/image" Target="../media/image12.png"/><Relationship Id="rId19" Type="http://schemas.openxmlformats.org/officeDocument/2006/relationships/image" Target="../media/image54.svg"/><Relationship Id="rId4" Type="http://schemas.openxmlformats.org/officeDocument/2006/relationships/image" Target="../media/image10.png"/><Relationship Id="rId9" Type="http://schemas.openxmlformats.org/officeDocument/2006/relationships/image" Target="../media/image47.svg"/><Relationship Id="rId14" Type="http://schemas.openxmlformats.org/officeDocument/2006/relationships/image" Target="../media/image16.png"/><Relationship Id="rId22" Type="http://schemas.openxmlformats.org/officeDocument/2006/relationships/image" Target="../media/image57.png"/><Relationship Id="rId27" Type="http://schemas.openxmlformats.org/officeDocument/2006/relationships/image" Target="../media/image6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2.sv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96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0" Type="http://schemas.openxmlformats.org/officeDocument/2006/relationships/image" Target="../media/image40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0" Type="http://schemas.openxmlformats.org/officeDocument/2006/relationships/image" Target="../media/image40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openxmlformats.org/officeDocument/2006/relationships/image" Target="../media/image91.png"/><Relationship Id="rId4" Type="http://schemas.openxmlformats.org/officeDocument/2006/relationships/image" Target="../media/image108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18.png"/><Relationship Id="rId7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3" Type="http://schemas.openxmlformats.org/officeDocument/2006/relationships/image" Target="../media/image42.svg"/><Relationship Id="rId7" Type="http://schemas.openxmlformats.org/officeDocument/2006/relationships/image" Target="../media/image83.svg"/><Relationship Id="rId12" Type="http://schemas.openxmlformats.org/officeDocument/2006/relationships/image" Target="../media/image1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125.svg"/><Relationship Id="rId5" Type="http://schemas.openxmlformats.org/officeDocument/2006/relationships/image" Target="../media/image81.svg"/><Relationship Id="rId10" Type="http://schemas.openxmlformats.org/officeDocument/2006/relationships/image" Target="../media/image124.png"/><Relationship Id="rId4" Type="http://schemas.openxmlformats.org/officeDocument/2006/relationships/image" Target="../media/image80.png"/><Relationship Id="rId9" Type="http://schemas.openxmlformats.org/officeDocument/2006/relationships/image" Target="../media/image12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0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41.svg"/><Relationship Id="rId7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openxmlformats.org/officeDocument/2006/relationships/image" Target="../media/image91.png"/><Relationship Id="rId4" Type="http://schemas.openxmlformats.org/officeDocument/2006/relationships/image" Target="../media/image108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576866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576866" y="4507600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564148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741413" y="1732683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792819" y="6701814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757251" y="4639059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152F2DF-E3C5-F8C9-B763-441D3E8DD0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6534" y="230058"/>
            <a:ext cx="1831854" cy="6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989338" y="2109123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8306074" y="2561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7106770-779F-D7B3-1756-938B6B12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2568" y="256134"/>
            <a:ext cx="5991468" cy="655422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13309" y="2269782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5">
            <a:extLst>
              <a:ext uri="{FF2B5EF4-FFF2-40B4-BE49-F238E27FC236}">
                <a16:creationId xmlns:a16="http://schemas.microsoft.com/office/drawing/2014/main" id="{12C18E9C-722F-7BF0-1767-9776DFF015A4}"/>
              </a:ext>
            </a:extLst>
          </p:cNvPr>
          <p:cNvGrpSpPr/>
          <p:nvPr/>
        </p:nvGrpSpPr>
        <p:grpSpPr>
          <a:xfrm>
            <a:off x="1022945" y="1085134"/>
            <a:ext cx="5385988" cy="5819450"/>
            <a:chOff x="46403" y="1112416"/>
            <a:chExt cx="5385988" cy="58194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21D6B2-0421-1D76-BD57-78F7340F987E}"/>
                </a:ext>
              </a:extLst>
            </p:cNvPr>
            <p:cNvSpPr/>
            <p:nvPr/>
          </p:nvSpPr>
          <p:spPr>
            <a:xfrm>
              <a:off x="1532189" y="682676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AD38EA-F5B8-0B72-DF44-4834E51F902B}"/>
                </a:ext>
              </a:extLst>
            </p:cNvPr>
            <p:cNvSpPr/>
            <p:nvPr/>
          </p:nvSpPr>
          <p:spPr>
            <a:xfrm>
              <a:off x="1829369" y="676342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09E80F-BDE3-8A2E-9DB2-44EA49AAF159}"/>
                </a:ext>
              </a:extLst>
            </p:cNvPr>
            <p:cNvSpPr/>
            <p:nvPr/>
          </p:nvSpPr>
          <p:spPr>
            <a:xfrm>
              <a:off x="182936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0A791B-1BC6-2FA4-E508-4832B9CCF41D}"/>
                </a:ext>
              </a:extLst>
            </p:cNvPr>
            <p:cNvSpPr/>
            <p:nvPr/>
          </p:nvSpPr>
          <p:spPr>
            <a:xfrm>
              <a:off x="1829369" y="66367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58490-289F-2494-2004-C418B0B92AAC}"/>
                </a:ext>
              </a:extLst>
            </p:cNvPr>
            <p:cNvSpPr/>
            <p:nvPr/>
          </p:nvSpPr>
          <p:spPr>
            <a:xfrm>
              <a:off x="640762" y="6573529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60441A-7AF2-D9C7-DA2C-D7177AFD9946}"/>
                </a:ext>
              </a:extLst>
            </p:cNvPr>
            <p:cNvSpPr/>
            <p:nvPr/>
          </p:nvSpPr>
          <p:spPr>
            <a:xfrm>
              <a:off x="1829369" y="651019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768E21-A1DC-D758-DF95-2EF767A28855}"/>
                </a:ext>
              </a:extLst>
            </p:cNvPr>
            <p:cNvSpPr/>
            <p:nvPr/>
          </p:nvSpPr>
          <p:spPr>
            <a:xfrm>
              <a:off x="1829369" y="64468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470233-E1FA-1A05-FC71-A17F6BA4E9A1}"/>
                </a:ext>
              </a:extLst>
            </p:cNvPr>
            <p:cNvSpPr/>
            <p:nvPr/>
          </p:nvSpPr>
          <p:spPr>
            <a:xfrm>
              <a:off x="1532189" y="638351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F3025-3DE1-7D47-8415-1EECF7DECA2D}"/>
                </a:ext>
              </a:extLst>
            </p:cNvPr>
            <p:cNvSpPr/>
            <p:nvPr/>
          </p:nvSpPr>
          <p:spPr>
            <a:xfrm>
              <a:off x="1829369" y="63201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01092-A24F-BB7D-2979-5A049C9AD52E}"/>
                </a:ext>
              </a:extLst>
            </p:cNvPr>
            <p:cNvSpPr/>
            <p:nvPr/>
          </p:nvSpPr>
          <p:spPr>
            <a:xfrm>
              <a:off x="1829369" y="6256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E2BD32-2958-53A7-E589-EC8EC199FB95}"/>
                </a:ext>
              </a:extLst>
            </p:cNvPr>
            <p:cNvSpPr/>
            <p:nvPr/>
          </p:nvSpPr>
          <p:spPr>
            <a:xfrm>
              <a:off x="640762" y="6193623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57F400-B5FE-B278-F846-6D2F07E4911E}"/>
                </a:ext>
              </a:extLst>
            </p:cNvPr>
            <p:cNvSpPr/>
            <p:nvPr/>
          </p:nvSpPr>
          <p:spPr>
            <a:xfrm>
              <a:off x="1829369" y="61302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02858B-C4B0-27CC-3230-298FA74EACC2}"/>
                </a:ext>
              </a:extLst>
            </p:cNvPr>
            <p:cNvSpPr/>
            <p:nvPr/>
          </p:nvSpPr>
          <p:spPr>
            <a:xfrm>
              <a:off x="1829369" y="60669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C0BBFA-B8EB-3A79-E307-4BF7CBD924FA}"/>
                </a:ext>
              </a:extLst>
            </p:cNvPr>
            <p:cNvSpPr/>
            <p:nvPr/>
          </p:nvSpPr>
          <p:spPr>
            <a:xfrm>
              <a:off x="1829369" y="60037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602842-7C61-AC41-4C07-7E1EE6B92A82}"/>
                </a:ext>
              </a:extLst>
            </p:cNvPr>
            <p:cNvSpPr/>
            <p:nvPr/>
          </p:nvSpPr>
          <p:spPr>
            <a:xfrm>
              <a:off x="1829369" y="59403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532A5D-0504-C0A5-8887-A1E6A978DB97}"/>
                </a:ext>
              </a:extLst>
            </p:cNvPr>
            <p:cNvSpPr/>
            <p:nvPr/>
          </p:nvSpPr>
          <p:spPr>
            <a:xfrm>
              <a:off x="1829369" y="58770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431FDA-F9C1-8216-E7B0-6832626BA16D}"/>
                </a:ext>
              </a:extLst>
            </p:cNvPr>
            <p:cNvSpPr/>
            <p:nvPr/>
          </p:nvSpPr>
          <p:spPr>
            <a:xfrm>
              <a:off x="1829369" y="581371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D03E6E-AF5C-EBE7-9CA5-0884C9883B2B}"/>
                </a:ext>
              </a:extLst>
            </p:cNvPr>
            <p:cNvSpPr/>
            <p:nvPr/>
          </p:nvSpPr>
          <p:spPr>
            <a:xfrm>
              <a:off x="1235009" y="575037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9791BC-B9D7-96C6-C878-5177321DFFB7}"/>
                </a:ext>
              </a:extLst>
            </p:cNvPr>
            <p:cNvSpPr/>
            <p:nvPr/>
          </p:nvSpPr>
          <p:spPr>
            <a:xfrm>
              <a:off x="1235009" y="5687160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39D17-40EF-BEF8-875C-FF05349A1185}"/>
                </a:ext>
              </a:extLst>
            </p:cNvPr>
            <p:cNvSpPr/>
            <p:nvPr/>
          </p:nvSpPr>
          <p:spPr>
            <a:xfrm>
              <a:off x="1829369" y="5623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12F615-6F5D-BD13-834B-816D2741F961}"/>
                </a:ext>
              </a:extLst>
            </p:cNvPr>
            <p:cNvSpPr/>
            <p:nvPr/>
          </p:nvSpPr>
          <p:spPr>
            <a:xfrm>
              <a:off x="1829369" y="55604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1FD88B-65F4-60C6-98E4-DC339DF86F96}"/>
                </a:ext>
              </a:extLst>
            </p:cNvPr>
            <p:cNvSpPr/>
            <p:nvPr/>
          </p:nvSpPr>
          <p:spPr>
            <a:xfrm>
              <a:off x="1829369" y="54971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FD082-2F9D-F3F9-06F4-75EA240419C4}"/>
                </a:ext>
              </a:extLst>
            </p:cNvPr>
            <p:cNvSpPr/>
            <p:nvPr/>
          </p:nvSpPr>
          <p:spPr>
            <a:xfrm>
              <a:off x="1829369" y="54339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A75248-158F-EEA4-A458-564C52296F0B}"/>
                </a:ext>
              </a:extLst>
            </p:cNvPr>
            <p:cNvSpPr/>
            <p:nvPr/>
          </p:nvSpPr>
          <p:spPr>
            <a:xfrm>
              <a:off x="1829369" y="53705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D1AEE7-FAEA-013D-E460-B9048740848E}"/>
                </a:ext>
              </a:extLst>
            </p:cNvPr>
            <p:cNvSpPr/>
            <p:nvPr/>
          </p:nvSpPr>
          <p:spPr>
            <a:xfrm>
              <a:off x="1829369" y="5307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96AACCE-56EB-9BC2-ADC6-4B3A231E93F7}"/>
                </a:ext>
              </a:extLst>
            </p:cNvPr>
            <p:cNvSpPr/>
            <p:nvPr/>
          </p:nvSpPr>
          <p:spPr>
            <a:xfrm>
              <a:off x="1829369" y="5243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566F67-2B9F-6C4D-84DB-F60EF4BCD708}"/>
                </a:ext>
              </a:extLst>
            </p:cNvPr>
            <p:cNvSpPr/>
            <p:nvPr/>
          </p:nvSpPr>
          <p:spPr>
            <a:xfrm>
              <a:off x="1829369" y="51805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59EEFC-48F9-D073-E0A1-C2FA3EBA9798}"/>
                </a:ext>
              </a:extLst>
            </p:cNvPr>
            <p:cNvSpPr/>
            <p:nvPr/>
          </p:nvSpPr>
          <p:spPr>
            <a:xfrm>
              <a:off x="1829369" y="5117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2E25785-8A9A-4AE3-F0A6-A4734A57CE13}"/>
                </a:ext>
              </a:extLst>
            </p:cNvPr>
            <p:cNvSpPr/>
            <p:nvPr/>
          </p:nvSpPr>
          <p:spPr>
            <a:xfrm>
              <a:off x="1829369" y="5054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EA1CF09-A305-AF83-C4B7-4C11E1652353}"/>
                </a:ext>
              </a:extLst>
            </p:cNvPr>
            <p:cNvSpPr/>
            <p:nvPr/>
          </p:nvSpPr>
          <p:spPr>
            <a:xfrm>
              <a:off x="1532189" y="49906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03DCA6-18C7-CA60-0553-7250222682DA}"/>
                </a:ext>
              </a:extLst>
            </p:cNvPr>
            <p:cNvSpPr/>
            <p:nvPr/>
          </p:nvSpPr>
          <p:spPr>
            <a:xfrm>
              <a:off x="1532189" y="49273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DFC563-80DB-E609-30F3-600D6FE5B997}"/>
                </a:ext>
              </a:extLst>
            </p:cNvPr>
            <p:cNvSpPr/>
            <p:nvPr/>
          </p:nvSpPr>
          <p:spPr>
            <a:xfrm>
              <a:off x="1829369" y="48641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9A5ED5A-1391-BF7B-C73A-9A6C545F117F}"/>
                </a:ext>
              </a:extLst>
            </p:cNvPr>
            <p:cNvSpPr/>
            <p:nvPr/>
          </p:nvSpPr>
          <p:spPr>
            <a:xfrm>
              <a:off x="1829369" y="4800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375781-93CB-1752-14F7-D1FE7ACB9A82}"/>
                </a:ext>
              </a:extLst>
            </p:cNvPr>
            <p:cNvSpPr/>
            <p:nvPr/>
          </p:nvSpPr>
          <p:spPr>
            <a:xfrm>
              <a:off x="1532189" y="4737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38280-3FCC-E1BA-31A7-79CF4135A30D}"/>
                </a:ext>
              </a:extLst>
            </p:cNvPr>
            <p:cNvSpPr/>
            <p:nvPr/>
          </p:nvSpPr>
          <p:spPr>
            <a:xfrm>
              <a:off x="1532189" y="46741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18D24A-C97C-4B34-6877-2155DC0FB3B3}"/>
                </a:ext>
              </a:extLst>
            </p:cNvPr>
            <p:cNvSpPr/>
            <p:nvPr/>
          </p:nvSpPr>
          <p:spPr>
            <a:xfrm>
              <a:off x="1829369" y="46107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473932-18DD-58BC-2D70-4E8B4A8642DA}"/>
                </a:ext>
              </a:extLst>
            </p:cNvPr>
            <p:cNvSpPr/>
            <p:nvPr/>
          </p:nvSpPr>
          <p:spPr>
            <a:xfrm>
              <a:off x="1829369" y="4547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6F6D98-E4EA-7353-FA81-2B91DCFED3C5}"/>
                </a:ext>
              </a:extLst>
            </p:cNvPr>
            <p:cNvSpPr/>
            <p:nvPr/>
          </p:nvSpPr>
          <p:spPr>
            <a:xfrm>
              <a:off x="1532189" y="44842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EADF67-93B9-4B01-4A21-BB21A969C0FE}"/>
                </a:ext>
              </a:extLst>
            </p:cNvPr>
            <p:cNvSpPr/>
            <p:nvPr/>
          </p:nvSpPr>
          <p:spPr>
            <a:xfrm>
              <a:off x="1532189" y="4420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2302F2-A187-46EB-6304-7559EF1883A1}"/>
                </a:ext>
              </a:extLst>
            </p:cNvPr>
            <p:cNvSpPr/>
            <p:nvPr/>
          </p:nvSpPr>
          <p:spPr>
            <a:xfrm>
              <a:off x="1532189" y="43575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7AA653F-A739-806E-466D-7D31D14193BD}"/>
                </a:ext>
              </a:extLst>
            </p:cNvPr>
            <p:cNvSpPr/>
            <p:nvPr/>
          </p:nvSpPr>
          <p:spPr>
            <a:xfrm>
              <a:off x="1829369" y="42943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3D5D4E-2755-6DAC-70AC-27B02E1A3D95}"/>
                </a:ext>
              </a:extLst>
            </p:cNvPr>
            <p:cNvSpPr/>
            <p:nvPr/>
          </p:nvSpPr>
          <p:spPr>
            <a:xfrm>
              <a:off x="1829369" y="4230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2ACF6C-E75E-BDBC-1880-030415891DC2}"/>
                </a:ext>
              </a:extLst>
            </p:cNvPr>
            <p:cNvSpPr/>
            <p:nvPr/>
          </p:nvSpPr>
          <p:spPr>
            <a:xfrm>
              <a:off x="1829369" y="4167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D1BED2C-2ABC-500A-1008-26B6F3E4FD00}"/>
                </a:ext>
              </a:extLst>
            </p:cNvPr>
            <p:cNvSpPr/>
            <p:nvPr/>
          </p:nvSpPr>
          <p:spPr>
            <a:xfrm>
              <a:off x="1829369" y="4104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E82193-6AAB-9112-52C8-50EEE774BDC1}"/>
                </a:ext>
              </a:extLst>
            </p:cNvPr>
            <p:cNvSpPr/>
            <p:nvPr/>
          </p:nvSpPr>
          <p:spPr>
            <a:xfrm>
              <a:off x="1829369" y="40409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7E0D-4D57-CE6F-C595-A4BEEE6A7CB7}"/>
                </a:ext>
              </a:extLst>
            </p:cNvPr>
            <p:cNvSpPr/>
            <p:nvPr/>
          </p:nvSpPr>
          <p:spPr>
            <a:xfrm>
              <a:off x="1829369" y="39777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AE19BB8-9992-4E5D-0105-040259F09291}"/>
                </a:ext>
              </a:extLst>
            </p:cNvPr>
            <p:cNvSpPr/>
            <p:nvPr/>
          </p:nvSpPr>
          <p:spPr>
            <a:xfrm>
              <a:off x="1532189" y="39144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D8981A-7FE2-099F-C215-EA61BC6DDF69}"/>
                </a:ext>
              </a:extLst>
            </p:cNvPr>
            <p:cNvSpPr/>
            <p:nvPr/>
          </p:nvSpPr>
          <p:spPr>
            <a:xfrm>
              <a:off x="1829369" y="38510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CBB53-7421-7538-F7DD-F4B47320BA73}"/>
                </a:ext>
              </a:extLst>
            </p:cNvPr>
            <p:cNvSpPr/>
            <p:nvPr/>
          </p:nvSpPr>
          <p:spPr>
            <a:xfrm>
              <a:off x="1829369" y="37877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4EACB-9176-C30D-A20E-64A9DEB515EF}"/>
                </a:ext>
              </a:extLst>
            </p:cNvPr>
            <p:cNvSpPr/>
            <p:nvPr/>
          </p:nvSpPr>
          <p:spPr>
            <a:xfrm>
              <a:off x="1235009" y="3724529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28511D-BEF5-CDD6-7035-D1A8D9B3DB29}"/>
                </a:ext>
              </a:extLst>
            </p:cNvPr>
            <p:cNvSpPr/>
            <p:nvPr/>
          </p:nvSpPr>
          <p:spPr>
            <a:xfrm>
              <a:off x="1532189" y="36611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92E9CA-F658-CFDC-AEA0-050F2921B3C3}"/>
                </a:ext>
              </a:extLst>
            </p:cNvPr>
            <p:cNvSpPr/>
            <p:nvPr/>
          </p:nvSpPr>
          <p:spPr>
            <a:xfrm>
              <a:off x="1532189" y="35978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E96815C-E622-CAD0-2968-7095480D877D}"/>
                </a:ext>
              </a:extLst>
            </p:cNvPr>
            <p:cNvSpPr/>
            <p:nvPr/>
          </p:nvSpPr>
          <p:spPr>
            <a:xfrm>
              <a:off x="1532189" y="35345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60C2B8-7DFC-5FAE-04E5-F9ADE8CC82F9}"/>
                </a:ext>
              </a:extLst>
            </p:cNvPr>
            <p:cNvSpPr/>
            <p:nvPr/>
          </p:nvSpPr>
          <p:spPr>
            <a:xfrm>
              <a:off x="1829369" y="34711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377A11-6EA8-F0AB-3A9E-C8F78363528B}"/>
                </a:ext>
              </a:extLst>
            </p:cNvPr>
            <p:cNvSpPr/>
            <p:nvPr/>
          </p:nvSpPr>
          <p:spPr>
            <a:xfrm>
              <a:off x="1829369" y="3407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89831A-3765-7AFE-A258-9C7FF282D53D}"/>
                </a:ext>
              </a:extLst>
            </p:cNvPr>
            <p:cNvSpPr/>
            <p:nvPr/>
          </p:nvSpPr>
          <p:spPr>
            <a:xfrm>
              <a:off x="1829369" y="33446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1A9D8A-312B-8E3E-211F-990C6C7A8CF0}"/>
                </a:ext>
              </a:extLst>
            </p:cNvPr>
            <p:cNvSpPr/>
            <p:nvPr/>
          </p:nvSpPr>
          <p:spPr>
            <a:xfrm>
              <a:off x="1829369" y="32812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2CF8F3-930B-1AAC-2F88-90B41628A335}"/>
                </a:ext>
              </a:extLst>
            </p:cNvPr>
            <p:cNvSpPr/>
            <p:nvPr/>
          </p:nvSpPr>
          <p:spPr>
            <a:xfrm>
              <a:off x="1235009" y="32179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83B63D-F47F-D592-3812-A67EE611643F}"/>
                </a:ext>
              </a:extLst>
            </p:cNvPr>
            <p:cNvSpPr/>
            <p:nvPr/>
          </p:nvSpPr>
          <p:spPr>
            <a:xfrm>
              <a:off x="1235009" y="315460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1F5424-6BC2-4796-EF4D-D4031E7D68E1}"/>
                </a:ext>
              </a:extLst>
            </p:cNvPr>
            <p:cNvSpPr/>
            <p:nvPr/>
          </p:nvSpPr>
          <p:spPr>
            <a:xfrm>
              <a:off x="1235009" y="3091391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A59D60A-E6D4-F162-335D-6F1FB5942BEA}"/>
                </a:ext>
              </a:extLst>
            </p:cNvPr>
            <p:cNvSpPr/>
            <p:nvPr/>
          </p:nvSpPr>
          <p:spPr>
            <a:xfrm>
              <a:off x="1235009" y="3028053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5B8DE71-1FDF-3D7C-7F06-DDA8145F189B}"/>
                </a:ext>
              </a:extLst>
            </p:cNvPr>
            <p:cNvSpPr/>
            <p:nvPr/>
          </p:nvSpPr>
          <p:spPr>
            <a:xfrm>
              <a:off x="1235009" y="2964715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B7409E-4468-D57A-CC0C-B5CBE789B271}"/>
                </a:ext>
              </a:extLst>
            </p:cNvPr>
            <p:cNvSpPr/>
            <p:nvPr/>
          </p:nvSpPr>
          <p:spPr>
            <a:xfrm>
              <a:off x="1532189" y="29013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2EDB1D-C543-8760-F5F2-2E752083865A}"/>
                </a:ext>
              </a:extLst>
            </p:cNvPr>
            <p:cNvSpPr/>
            <p:nvPr/>
          </p:nvSpPr>
          <p:spPr>
            <a:xfrm>
              <a:off x="1532189" y="2838160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438B517-D314-E136-2C4A-B04D5D76772A}"/>
                </a:ext>
              </a:extLst>
            </p:cNvPr>
            <p:cNvSpPr/>
            <p:nvPr/>
          </p:nvSpPr>
          <p:spPr>
            <a:xfrm>
              <a:off x="1829369" y="2774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A5D7A9B-0BE0-87BD-1635-BF55877AADDC}"/>
                </a:ext>
              </a:extLst>
            </p:cNvPr>
            <p:cNvSpPr/>
            <p:nvPr/>
          </p:nvSpPr>
          <p:spPr>
            <a:xfrm>
              <a:off x="182936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259876-1BA3-60B7-A4DF-7AF9C9F31483}"/>
                </a:ext>
              </a:extLst>
            </p:cNvPr>
            <p:cNvSpPr/>
            <p:nvPr/>
          </p:nvSpPr>
          <p:spPr>
            <a:xfrm>
              <a:off x="1829369" y="26481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9991E4-F157-A7D0-A1CB-2F88B7A5F93C}"/>
                </a:ext>
              </a:extLst>
            </p:cNvPr>
            <p:cNvSpPr/>
            <p:nvPr/>
          </p:nvSpPr>
          <p:spPr>
            <a:xfrm>
              <a:off x="1532189" y="25848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433C72C-9FBC-0CF0-1AA9-876F063CB128}"/>
                </a:ext>
              </a:extLst>
            </p:cNvPr>
            <p:cNvSpPr/>
            <p:nvPr/>
          </p:nvSpPr>
          <p:spPr>
            <a:xfrm>
              <a:off x="1532189" y="25215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85ECCCF-CD62-43B4-0A10-DE31497DAE3F}"/>
                </a:ext>
              </a:extLst>
            </p:cNvPr>
            <p:cNvSpPr/>
            <p:nvPr/>
          </p:nvSpPr>
          <p:spPr>
            <a:xfrm>
              <a:off x="1532189" y="24582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573B407-804A-8921-FBE6-4CD4B0EAAA96}"/>
                </a:ext>
              </a:extLst>
            </p:cNvPr>
            <p:cNvSpPr/>
            <p:nvPr/>
          </p:nvSpPr>
          <p:spPr>
            <a:xfrm>
              <a:off x="1829369" y="2394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B7282EB-567A-0E0E-5715-C3ADCEC08809}"/>
                </a:ext>
              </a:extLst>
            </p:cNvPr>
            <p:cNvSpPr/>
            <p:nvPr/>
          </p:nvSpPr>
          <p:spPr>
            <a:xfrm>
              <a:off x="1829369" y="23315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F18E77-3958-09C8-D2FE-617D55CBBB35}"/>
                </a:ext>
              </a:extLst>
            </p:cNvPr>
            <p:cNvSpPr/>
            <p:nvPr/>
          </p:nvSpPr>
          <p:spPr>
            <a:xfrm>
              <a:off x="182936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1D0614-2A83-DE7F-EB2F-1F237D844985}"/>
                </a:ext>
              </a:extLst>
            </p:cNvPr>
            <p:cNvSpPr/>
            <p:nvPr/>
          </p:nvSpPr>
          <p:spPr>
            <a:xfrm>
              <a:off x="1829369" y="2205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27312A-42C2-E5A0-55F9-553CA6BDC46F}"/>
                </a:ext>
              </a:extLst>
            </p:cNvPr>
            <p:cNvSpPr/>
            <p:nvPr/>
          </p:nvSpPr>
          <p:spPr>
            <a:xfrm>
              <a:off x="1829369" y="2141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50AF2F-5C27-141E-D540-ED30DE7B628C}"/>
                </a:ext>
              </a:extLst>
            </p:cNvPr>
            <p:cNvSpPr/>
            <p:nvPr/>
          </p:nvSpPr>
          <p:spPr>
            <a:xfrm>
              <a:off x="1235009" y="20783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448391-39A3-DEE5-6816-5E51E67F7C80}"/>
                </a:ext>
              </a:extLst>
            </p:cNvPr>
            <p:cNvSpPr/>
            <p:nvPr/>
          </p:nvSpPr>
          <p:spPr>
            <a:xfrm>
              <a:off x="937942" y="2015008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14658F-855C-8DEA-92A3-B962540A3242}"/>
                </a:ext>
              </a:extLst>
            </p:cNvPr>
            <p:cNvSpPr/>
            <p:nvPr/>
          </p:nvSpPr>
          <p:spPr>
            <a:xfrm>
              <a:off x="1829369" y="1951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8BB5E1C-2BDD-6F10-0742-981E5E5B4986}"/>
                </a:ext>
              </a:extLst>
            </p:cNvPr>
            <p:cNvSpPr/>
            <p:nvPr/>
          </p:nvSpPr>
          <p:spPr>
            <a:xfrm>
              <a:off x="1829369" y="18884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AD2632D-67CA-1385-D165-F53A44D35D89}"/>
                </a:ext>
              </a:extLst>
            </p:cNvPr>
            <p:cNvSpPr/>
            <p:nvPr/>
          </p:nvSpPr>
          <p:spPr>
            <a:xfrm>
              <a:off x="1829369" y="18251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B791364-BC1C-0819-1D9F-18819E989506}"/>
                </a:ext>
              </a:extLst>
            </p:cNvPr>
            <p:cNvSpPr/>
            <p:nvPr/>
          </p:nvSpPr>
          <p:spPr>
            <a:xfrm>
              <a:off x="1235009" y="1761777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64E6A7-F0B4-D5D9-D86F-16AFA4E39A1E}"/>
                </a:ext>
              </a:extLst>
            </p:cNvPr>
            <p:cNvSpPr/>
            <p:nvPr/>
          </p:nvSpPr>
          <p:spPr>
            <a:xfrm>
              <a:off x="1829369" y="1698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12EF243-8CF4-1CD6-7F8F-FBAF39694183}"/>
                </a:ext>
              </a:extLst>
            </p:cNvPr>
            <p:cNvSpPr/>
            <p:nvPr/>
          </p:nvSpPr>
          <p:spPr>
            <a:xfrm>
              <a:off x="1829369" y="1635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59A3436-ABC0-6F81-1DA3-06B0C9EBC15F}"/>
                </a:ext>
              </a:extLst>
            </p:cNvPr>
            <p:cNvSpPr/>
            <p:nvPr/>
          </p:nvSpPr>
          <p:spPr>
            <a:xfrm>
              <a:off x="1532189" y="1571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71DEBFB-66CC-9635-3AD9-8737DB52AF75}"/>
                </a:ext>
              </a:extLst>
            </p:cNvPr>
            <p:cNvSpPr/>
            <p:nvPr/>
          </p:nvSpPr>
          <p:spPr>
            <a:xfrm>
              <a:off x="1829369" y="15085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9B1837-4582-A427-1EA3-04A91E8F723F}"/>
                </a:ext>
              </a:extLst>
            </p:cNvPr>
            <p:cNvSpPr/>
            <p:nvPr/>
          </p:nvSpPr>
          <p:spPr>
            <a:xfrm>
              <a:off x="1829369" y="144520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46284A-5D9F-1DB7-F60C-7C84C322601F}"/>
                </a:ext>
              </a:extLst>
            </p:cNvPr>
            <p:cNvSpPr/>
            <p:nvPr/>
          </p:nvSpPr>
          <p:spPr>
            <a:xfrm>
              <a:off x="1829369" y="1381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76A2562-45D0-C184-5105-DA491F7220B3}"/>
                </a:ext>
              </a:extLst>
            </p:cNvPr>
            <p:cNvSpPr/>
            <p:nvPr/>
          </p:nvSpPr>
          <p:spPr>
            <a:xfrm>
              <a:off x="1829369" y="1318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A4CE80-73EF-188B-0F44-F0E82D39FEA4}"/>
                </a:ext>
              </a:extLst>
            </p:cNvPr>
            <p:cNvSpPr/>
            <p:nvPr/>
          </p:nvSpPr>
          <p:spPr>
            <a:xfrm>
              <a:off x="1829369" y="1255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592416-0484-BD82-332A-5137C7564B50}"/>
                </a:ext>
              </a:extLst>
            </p:cNvPr>
            <p:cNvSpPr/>
            <p:nvPr/>
          </p:nvSpPr>
          <p:spPr>
            <a:xfrm>
              <a:off x="1532189" y="11919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B8AB00B-E067-04AE-9134-103660C80042}"/>
                </a:ext>
              </a:extLst>
            </p:cNvPr>
            <p:cNvSpPr/>
            <p:nvPr/>
          </p:nvSpPr>
          <p:spPr>
            <a:xfrm>
              <a:off x="343582" y="5808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CD6DB0-9C55-B018-E05C-B853C0199BA7}"/>
                </a:ext>
              </a:extLst>
            </p:cNvPr>
            <p:cNvSpPr/>
            <p:nvPr/>
          </p:nvSpPr>
          <p:spPr>
            <a:xfrm>
              <a:off x="640762" y="6763423"/>
              <a:ext cx="891426" cy="12064"/>
            </a:xfrm>
            <a:custGeom>
              <a:avLst/>
              <a:gdLst>
                <a:gd name="connsiteX0" fmla="*/ -42 w 891426"/>
                <a:gd name="connsiteY0" fmla="*/ -5 h 12064"/>
                <a:gd name="connsiteX1" fmla="*/ 891384 w 89142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426" h="12064">
                  <a:moveTo>
                    <a:pt x="-42" y="-5"/>
                  </a:moveTo>
                  <a:lnTo>
                    <a:pt x="89138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A5997D-AB09-320C-D61A-0462F602657E}"/>
                </a:ext>
              </a:extLst>
            </p:cNvPr>
            <p:cNvSpPr/>
            <p:nvPr/>
          </p:nvSpPr>
          <p:spPr>
            <a:xfrm>
              <a:off x="153218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B041DD-AB8F-E76F-E6F7-7088E75EB51B}"/>
                </a:ext>
              </a:extLst>
            </p:cNvPr>
            <p:cNvSpPr/>
            <p:nvPr/>
          </p:nvSpPr>
          <p:spPr>
            <a:xfrm>
              <a:off x="640762" y="6359749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887D2EF-3674-D516-AB15-FCCA56B1846B}"/>
                </a:ext>
              </a:extLst>
            </p:cNvPr>
            <p:cNvSpPr/>
            <p:nvPr/>
          </p:nvSpPr>
          <p:spPr>
            <a:xfrm>
              <a:off x="1235009" y="643104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E6EA45-D61F-782E-AD7B-68ECCF150B00}"/>
                </a:ext>
              </a:extLst>
            </p:cNvPr>
            <p:cNvSpPr/>
            <p:nvPr/>
          </p:nvSpPr>
          <p:spPr>
            <a:xfrm>
              <a:off x="1532189" y="647846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6FE348-FA0C-C9F7-871B-29C21DF50B91}"/>
                </a:ext>
              </a:extLst>
            </p:cNvPr>
            <p:cNvSpPr/>
            <p:nvPr/>
          </p:nvSpPr>
          <p:spPr>
            <a:xfrm>
              <a:off x="1235009" y="6288569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45F709B-E403-DFD5-F2DA-03694C52B556}"/>
                </a:ext>
              </a:extLst>
            </p:cNvPr>
            <p:cNvSpPr/>
            <p:nvPr/>
          </p:nvSpPr>
          <p:spPr>
            <a:xfrm>
              <a:off x="640762" y="6098676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3DCEE49-50CD-4307-E5D3-1DDE44D7F16D}"/>
                </a:ext>
              </a:extLst>
            </p:cNvPr>
            <p:cNvSpPr/>
            <p:nvPr/>
          </p:nvSpPr>
          <p:spPr>
            <a:xfrm>
              <a:off x="640762" y="5391704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C5914-8343-8D9A-0145-6D9FE95721ED}"/>
                </a:ext>
              </a:extLst>
            </p:cNvPr>
            <p:cNvSpPr/>
            <p:nvPr/>
          </p:nvSpPr>
          <p:spPr>
            <a:xfrm>
              <a:off x="1235009" y="590866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D31D5E-2D56-E251-543D-A914AD0DA12E}"/>
                </a:ext>
              </a:extLst>
            </p:cNvPr>
            <p:cNvSpPr/>
            <p:nvPr/>
          </p:nvSpPr>
          <p:spPr>
            <a:xfrm>
              <a:off x="1235009" y="5528876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2B433A8-17BA-A90E-48EA-A012BB558650}"/>
                </a:ext>
              </a:extLst>
            </p:cNvPr>
            <p:cNvSpPr/>
            <p:nvPr/>
          </p:nvSpPr>
          <p:spPr>
            <a:xfrm>
              <a:off x="1235009" y="4990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DB6305F-3213-B2AF-99E2-6B5429437587}"/>
                </a:ext>
              </a:extLst>
            </p:cNvPr>
            <p:cNvSpPr/>
            <p:nvPr/>
          </p:nvSpPr>
          <p:spPr>
            <a:xfrm>
              <a:off x="1532189" y="521230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2DDB334-D9CF-A7A4-68EE-FE26209D06F9}"/>
                </a:ext>
              </a:extLst>
            </p:cNvPr>
            <p:cNvSpPr/>
            <p:nvPr/>
          </p:nvSpPr>
          <p:spPr>
            <a:xfrm>
              <a:off x="1532189" y="483240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2974735-2812-55BB-50F7-E897594C0F1A}"/>
                </a:ext>
              </a:extLst>
            </p:cNvPr>
            <p:cNvSpPr/>
            <p:nvPr/>
          </p:nvSpPr>
          <p:spPr>
            <a:xfrm>
              <a:off x="1235009" y="4484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1FB63C-84D2-A5C6-E6A2-DF4CE51C5BE2}"/>
                </a:ext>
              </a:extLst>
            </p:cNvPr>
            <p:cNvSpPr/>
            <p:nvPr/>
          </p:nvSpPr>
          <p:spPr>
            <a:xfrm>
              <a:off x="1532189" y="457916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434C017-C505-F42B-D900-EF31E12917CB}"/>
                </a:ext>
              </a:extLst>
            </p:cNvPr>
            <p:cNvSpPr/>
            <p:nvPr/>
          </p:nvSpPr>
          <p:spPr>
            <a:xfrm>
              <a:off x="1532189" y="4136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0E1337F-1610-F9D4-282D-334676AB4AC7}"/>
                </a:ext>
              </a:extLst>
            </p:cNvPr>
            <p:cNvSpPr/>
            <p:nvPr/>
          </p:nvSpPr>
          <p:spPr>
            <a:xfrm>
              <a:off x="640762" y="327573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ED3009-3A20-C39D-035A-40FF83916A65}"/>
                </a:ext>
              </a:extLst>
            </p:cNvPr>
            <p:cNvSpPr/>
            <p:nvPr/>
          </p:nvSpPr>
          <p:spPr>
            <a:xfrm>
              <a:off x="937942" y="3700159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798456-4E94-30A1-62C6-624E81006E47}"/>
                </a:ext>
              </a:extLst>
            </p:cNvPr>
            <p:cNvSpPr/>
            <p:nvPr/>
          </p:nvSpPr>
          <p:spPr>
            <a:xfrm>
              <a:off x="1235009" y="386688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427A295-C8C7-E7EC-1618-8C36F683833E}"/>
                </a:ext>
              </a:extLst>
            </p:cNvPr>
            <p:cNvSpPr/>
            <p:nvPr/>
          </p:nvSpPr>
          <p:spPr>
            <a:xfrm>
              <a:off x="1532189" y="381947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A5E343-8F07-1704-BFC2-1D067BAABCCD}"/>
                </a:ext>
              </a:extLst>
            </p:cNvPr>
            <p:cNvSpPr/>
            <p:nvPr/>
          </p:nvSpPr>
          <p:spPr>
            <a:xfrm>
              <a:off x="1235009" y="350918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5D086E-F4FF-4FDB-2DF1-0FC8E3374E27}"/>
                </a:ext>
              </a:extLst>
            </p:cNvPr>
            <p:cNvSpPr/>
            <p:nvPr/>
          </p:nvSpPr>
          <p:spPr>
            <a:xfrm>
              <a:off x="1532189" y="343956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10599F7-93A9-D6F3-0495-1449CC1E6F54}"/>
                </a:ext>
              </a:extLst>
            </p:cNvPr>
            <p:cNvSpPr/>
            <p:nvPr/>
          </p:nvSpPr>
          <p:spPr>
            <a:xfrm>
              <a:off x="1532189" y="331289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C82064-8DC2-B59B-4F20-8805F0F7E0B0}"/>
                </a:ext>
              </a:extLst>
            </p:cNvPr>
            <p:cNvSpPr/>
            <p:nvPr/>
          </p:nvSpPr>
          <p:spPr>
            <a:xfrm>
              <a:off x="937942" y="2851310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F0E7241-4110-2324-D078-6355AF717D84}"/>
                </a:ext>
              </a:extLst>
            </p:cNvPr>
            <p:cNvSpPr/>
            <p:nvPr/>
          </p:nvSpPr>
          <p:spPr>
            <a:xfrm>
              <a:off x="1235009" y="28170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016E2A-3D2F-9605-24A4-A0FE673CF109}"/>
                </a:ext>
              </a:extLst>
            </p:cNvPr>
            <p:cNvSpPr/>
            <p:nvPr/>
          </p:nvSpPr>
          <p:spPr>
            <a:xfrm>
              <a:off x="153218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A53B552-23FD-36BC-4DD0-75F06248126F}"/>
                </a:ext>
              </a:extLst>
            </p:cNvPr>
            <p:cNvSpPr/>
            <p:nvPr/>
          </p:nvSpPr>
          <p:spPr>
            <a:xfrm>
              <a:off x="1235009" y="2458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90F2C12-6873-167C-21B5-A7CC12E70791}"/>
                </a:ext>
              </a:extLst>
            </p:cNvPr>
            <p:cNvSpPr/>
            <p:nvPr/>
          </p:nvSpPr>
          <p:spPr>
            <a:xfrm>
              <a:off x="153218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157FFD-E564-87D6-FC85-384CDB5BDE57}"/>
                </a:ext>
              </a:extLst>
            </p:cNvPr>
            <p:cNvSpPr/>
            <p:nvPr/>
          </p:nvSpPr>
          <p:spPr>
            <a:xfrm>
              <a:off x="343582" y="16443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DA47092-AC9C-6047-A007-D4AD1D2BCCEF}"/>
                </a:ext>
              </a:extLst>
            </p:cNvPr>
            <p:cNvSpPr/>
            <p:nvPr/>
          </p:nvSpPr>
          <p:spPr>
            <a:xfrm>
              <a:off x="937942" y="1678774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13A5D3-8AF1-5EEF-2F5C-B33722ED98F3}"/>
                </a:ext>
              </a:extLst>
            </p:cNvPr>
            <p:cNvSpPr/>
            <p:nvPr/>
          </p:nvSpPr>
          <p:spPr>
            <a:xfrm>
              <a:off x="1235009" y="1888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822BA6C-D2A8-5CC2-D971-BBB21626F1BC}"/>
                </a:ext>
              </a:extLst>
            </p:cNvPr>
            <p:cNvSpPr/>
            <p:nvPr/>
          </p:nvSpPr>
          <p:spPr>
            <a:xfrm>
              <a:off x="1235009" y="161941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419C5F7-5F31-D341-796E-ACBFA530ACF2}"/>
                </a:ext>
              </a:extLst>
            </p:cNvPr>
            <p:cNvSpPr/>
            <p:nvPr/>
          </p:nvSpPr>
          <p:spPr>
            <a:xfrm>
              <a:off x="1532189" y="166683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ECADBEF-9ECB-C671-61F5-7FFCD83A1A98}"/>
                </a:ext>
              </a:extLst>
            </p:cNvPr>
            <p:cNvSpPr/>
            <p:nvPr/>
          </p:nvSpPr>
          <p:spPr>
            <a:xfrm>
              <a:off x="1235009" y="14452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677B3C-2E77-D8C7-CCDB-0844828E9A37}"/>
                </a:ext>
              </a:extLst>
            </p:cNvPr>
            <p:cNvSpPr/>
            <p:nvPr/>
          </p:nvSpPr>
          <p:spPr>
            <a:xfrm>
              <a:off x="937942" y="1239511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82D7C8-F353-0B80-CC69-5E37F970055C}"/>
                </a:ext>
              </a:extLst>
            </p:cNvPr>
            <p:cNvSpPr/>
            <p:nvPr/>
          </p:nvSpPr>
          <p:spPr>
            <a:xfrm>
              <a:off x="1532189" y="128704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059A4DF-5D59-AF38-3E84-77B0685F9205}"/>
                </a:ext>
              </a:extLst>
            </p:cNvPr>
            <p:cNvSpPr/>
            <p:nvPr/>
          </p:nvSpPr>
          <p:spPr>
            <a:xfrm>
              <a:off x="1532189" y="676342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8D416-7BE5-A7C3-37D4-5A62BB83B8B2}"/>
                </a:ext>
              </a:extLst>
            </p:cNvPr>
            <p:cNvSpPr/>
            <p:nvPr/>
          </p:nvSpPr>
          <p:spPr>
            <a:xfrm>
              <a:off x="1829369" y="6700085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4A65373-AE8A-1BCB-95B2-64729C20D7BE}"/>
                </a:ext>
              </a:extLst>
            </p:cNvPr>
            <p:cNvSpPr/>
            <p:nvPr/>
          </p:nvSpPr>
          <p:spPr>
            <a:xfrm>
              <a:off x="1829369" y="6636747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CB3F60-FE89-6AC8-9211-79D0B53755BC}"/>
                </a:ext>
              </a:extLst>
            </p:cNvPr>
            <p:cNvSpPr/>
            <p:nvPr/>
          </p:nvSpPr>
          <p:spPr>
            <a:xfrm>
              <a:off x="640762" y="5808045"/>
              <a:ext cx="11377" cy="765484"/>
            </a:xfrm>
            <a:custGeom>
              <a:avLst/>
              <a:gdLst>
                <a:gd name="connsiteX0" fmla="*/ -42 w 11377"/>
                <a:gd name="connsiteY0" fmla="*/ -5 h 765484"/>
                <a:gd name="connsiteX1" fmla="*/ -42 w 11377"/>
                <a:gd name="connsiteY1" fmla="*/ 765479 h 76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65484">
                  <a:moveTo>
                    <a:pt x="-42" y="-5"/>
                  </a:moveTo>
                  <a:lnTo>
                    <a:pt x="-42" y="7654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5017881-0BF0-156B-C6BB-F6ACB2439CCD}"/>
                </a:ext>
              </a:extLst>
            </p:cNvPr>
            <p:cNvSpPr/>
            <p:nvPr/>
          </p:nvSpPr>
          <p:spPr>
            <a:xfrm>
              <a:off x="1829369" y="64784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BF38971-326E-7F5C-8ECA-D46D9BCB2F08}"/>
                </a:ext>
              </a:extLst>
            </p:cNvPr>
            <p:cNvSpPr/>
            <p:nvPr/>
          </p:nvSpPr>
          <p:spPr>
            <a:xfrm>
              <a:off x="1829369" y="64468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C777FE-2B47-3869-ACA4-32FB45B87865}"/>
                </a:ext>
              </a:extLst>
            </p:cNvPr>
            <p:cNvSpPr/>
            <p:nvPr/>
          </p:nvSpPr>
          <p:spPr>
            <a:xfrm>
              <a:off x="1532189" y="6383516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A60835B-E405-33D5-5315-FB5F428E2459}"/>
                </a:ext>
              </a:extLst>
            </p:cNvPr>
            <p:cNvSpPr/>
            <p:nvPr/>
          </p:nvSpPr>
          <p:spPr>
            <a:xfrm>
              <a:off x="1829369" y="62885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9A129E-D021-6D62-D151-069D26AE63F6}"/>
                </a:ext>
              </a:extLst>
            </p:cNvPr>
            <p:cNvSpPr/>
            <p:nvPr/>
          </p:nvSpPr>
          <p:spPr>
            <a:xfrm>
              <a:off x="1829369" y="6256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98F7D5-F0D3-D82B-3699-3A74244D63F5}"/>
                </a:ext>
              </a:extLst>
            </p:cNvPr>
            <p:cNvSpPr/>
            <p:nvPr/>
          </p:nvSpPr>
          <p:spPr>
            <a:xfrm>
              <a:off x="640762" y="5808045"/>
              <a:ext cx="11377" cy="385577"/>
            </a:xfrm>
            <a:custGeom>
              <a:avLst/>
              <a:gdLst>
                <a:gd name="connsiteX0" fmla="*/ -42 w 11377"/>
                <a:gd name="connsiteY0" fmla="*/ -5 h 385577"/>
                <a:gd name="connsiteX1" fmla="*/ -42 w 11377"/>
                <a:gd name="connsiteY1" fmla="*/ 385572 h 3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85577">
                  <a:moveTo>
                    <a:pt x="-42" y="-5"/>
                  </a:moveTo>
                  <a:lnTo>
                    <a:pt x="-42" y="3855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638890-4BAD-6CB9-D707-64472B68D39C}"/>
                </a:ext>
              </a:extLst>
            </p:cNvPr>
            <p:cNvSpPr/>
            <p:nvPr/>
          </p:nvSpPr>
          <p:spPr>
            <a:xfrm>
              <a:off x="1829369" y="60986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0ECE99B-D0C1-11E2-1CEF-697B72EDD57A}"/>
                </a:ext>
              </a:extLst>
            </p:cNvPr>
            <p:cNvSpPr/>
            <p:nvPr/>
          </p:nvSpPr>
          <p:spPr>
            <a:xfrm>
              <a:off x="1829369" y="60669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2287295-112A-4618-B93A-F7C29AFF8837}"/>
                </a:ext>
              </a:extLst>
            </p:cNvPr>
            <p:cNvSpPr/>
            <p:nvPr/>
          </p:nvSpPr>
          <p:spPr>
            <a:xfrm>
              <a:off x="1829369" y="5908662"/>
              <a:ext cx="11377" cy="95067"/>
            </a:xfrm>
            <a:custGeom>
              <a:avLst/>
              <a:gdLst>
                <a:gd name="connsiteX0" fmla="*/ -42 w 11377"/>
                <a:gd name="connsiteY0" fmla="*/ -5 h 95067"/>
                <a:gd name="connsiteX1" fmla="*/ -42 w 11377"/>
                <a:gd name="connsiteY1" fmla="*/ 95062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-5"/>
                  </a:moveTo>
                  <a:lnTo>
                    <a:pt x="-42" y="9506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FA672BE-9C6A-606D-4C95-69AB84DA2E52}"/>
                </a:ext>
              </a:extLst>
            </p:cNvPr>
            <p:cNvSpPr/>
            <p:nvPr/>
          </p:nvSpPr>
          <p:spPr>
            <a:xfrm>
              <a:off x="1829369" y="59086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72763D9-AB1C-1468-1A6E-8058A3CDCAA5}"/>
                </a:ext>
              </a:extLst>
            </p:cNvPr>
            <p:cNvSpPr/>
            <p:nvPr/>
          </p:nvSpPr>
          <p:spPr>
            <a:xfrm>
              <a:off x="1829369" y="58770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4FAA33-8482-B44A-797E-E1E5EF9A8CDA}"/>
                </a:ext>
              </a:extLst>
            </p:cNvPr>
            <p:cNvSpPr/>
            <p:nvPr/>
          </p:nvSpPr>
          <p:spPr>
            <a:xfrm>
              <a:off x="1829369" y="5813716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8F371C8-54DB-5671-BBCD-E4494BF3671B}"/>
                </a:ext>
              </a:extLst>
            </p:cNvPr>
            <p:cNvSpPr/>
            <p:nvPr/>
          </p:nvSpPr>
          <p:spPr>
            <a:xfrm>
              <a:off x="1235009" y="5391704"/>
              <a:ext cx="11377" cy="358673"/>
            </a:xfrm>
            <a:custGeom>
              <a:avLst/>
              <a:gdLst>
                <a:gd name="connsiteX0" fmla="*/ -42 w 11377"/>
                <a:gd name="connsiteY0" fmla="*/ -5 h 358673"/>
                <a:gd name="connsiteX1" fmla="*/ -42 w 11377"/>
                <a:gd name="connsiteY1" fmla="*/ 358668 h 35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58673">
                  <a:moveTo>
                    <a:pt x="-42" y="-5"/>
                  </a:moveTo>
                  <a:lnTo>
                    <a:pt x="-42" y="35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B407076-329C-1F95-5D0E-BD748E1D8494}"/>
                </a:ext>
              </a:extLst>
            </p:cNvPr>
            <p:cNvSpPr/>
            <p:nvPr/>
          </p:nvSpPr>
          <p:spPr>
            <a:xfrm>
              <a:off x="1235009" y="5391704"/>
              <a:ext cx="11377" cy="295456"/>
            </a:xfrm>
            <a:custGeom>
              <a:avLst/>
              <a:gdLst>
                <a:gd name="connsiteX0" fmla="*/ -42 w 11377"/>
                <a:gd name="connsiteY0" fmla="*/ -5 h 295456"/>
                <a:gd name="connsiteX1" fmla="*/ -42 w 11377"/>
                <a:gd name="connsiteY1" fmla="*/ 295451 h 2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5456">
                  <a:moveTo>
                    <a:pt x="-42" y="-5"/>
                  </a:moveTo>
                  <a:lnTo>
                    <a:pt x="-42" y="29545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D9E747-F5D9-BC52-705A-CD218C4C8FB3}"/>
                </a:ext>
              </a:extLst>
            </p:cNvPr>
            <p:cNvSpPr/>
            <p:nvPr/>
          </p:nvSpPr>
          <p:spPr>
            <a:xfrm>
              <a:off x="1829369" y="5528876"/>
              <a:ext cx="11377" cy="94946"/>
            </a:xfrm>
            <a:custGeom>
              <a:avLst/>
              <a:gdLst>
                <a:gd name="connsiteX0" fmla="*/ -42 w 11377"/>
                <a:gd name="connsiteY0" fmla="*/ -6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6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EF4CF37-DB85-3B9B-83D4-D62171D718D7}"/>
                </a:ext>
              </a:extLst>
            </p:cNvPr>
            <p:cNvSpPr/>
            <p:nvPr/>
          </p:nvSpPr>
          <p:spPr>
            <a:xfrm>
              <a:off x="1829369" y="5528876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E940399-76B1-8EE4-FCA1-EC9D0613E9AC}"/>
                </a:ext>
              </a:extLst>
            </p:cNvPr>
            <p:cNvSpPr/>
            <p:nvPr/>
          </p:nvSpPr>
          <p:spPr>
            <a:xfrm>
              <a:off x="1829369" y="54971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2F5640-5BAB-0BA7-808F-78FEC950A159}"/>
                </a:ext>
              </a:extLst>
            </p:cNvPr>
            <p:cNvSpPr/>
            <p:nvPr/>
          </p:nvSpPr>
          <p:spPr>
            <a:xfrm>
              <a:off x="1829369" y="5433929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3A70194-5518-4491-7B11-A010256788B5}"/>
                </a:ext>
              </a:extLst>
            </p:cNvPr>
            <p:cNvSpPr/>
            <p:nvPr/>
          </p:nvSpPr>
          <p:spPr>
            <a:xfrm>
              <a:off x="1829369" y="5212307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A92BDB-6364-01E0-2A3C-8680A85E8124}"/>
                </a:ext>
              </a:extLst>
            </p:cNvPr>
            <p:cNvSpPr/>
            <p:nvPr/>
          </p:nvSpPr>
          <p:spPr>
            <a:xfrm>
              <a:off x="1829369" y="5212307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AE67BAD-E385-9180-7E12-2134154DBC5E}"/>
                </a:ext>
              </a:extLst>
            </p:cNvPr>
            <p:cNvSpPr/>
            <p:nvPr/>
          </p:nvSpPr>
          <p:spPr>
            <a:xfrm>
              <a:off x="1829369" y="5212307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6AB29B9-539B-4EA2-CF9D-E84EDE447C65}"/>
                </a:ext>
              </a:extLst>
            </p:cNvPr>
            <p:cNvSpPr/>
            <p:nvPr/>
          </p:nvSpPr>
          <p:spPr>
            <a:xfrm>
              <a:off x="1829369" y="5180578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54DF503-7908-6E16-9FC5-7C38873D3E65}"/>
                </a:ext>
              </a:extLst>
            </p:cNvPr>
            <p:cNvSpPr/>
            <p:nvPr/>
          </p:nvSpPr>
          <p:spPr>
            <a:xfrm>
              <a:off x="1829369" y="5117360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6D5C0A1-8C81-4C34-9DD6-46C166C505F6}"/>
                </a:ext>
              </a:extLst>
            </p:cNvPr>
            <p:cNvSpPr/>
            <p:nvPr/>
          </p:nvSpPr>
          <p:spPr>
            <a:xfrm>
              <a:off x="1829369" y="5054022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AD7C305-C48D-1F69-775C-689B0901BBCD}"/>
                </a:ext>
              </a:extLst>
            </p:cNvPr>
            <p:cNvSpPr/>
            <p:nvPr/>
          </p:nvSpPr>
          <p:spPr>
            <a:xfrm>
              <a:off x="1532189" y="49273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59F7BC6-F856-27B2-87C3-21745EDE847D}"/>
                </a:ext>
              </a:extLst>
            </p:cNvPr>
            <p:cNvSpPr/>
            <p:nvPr/>
          </p:nvSpPr>
          <p:spPr>
            <a:xfrm>
              <a:off x="1829369" y="483240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4BDE97D-AAE7-ED3A-9DDE-5E90F26C51BA}"/>
                </a:ext>
              </a:extLst>
            </p:cNvPr>
            <p:cNvSpPr/>
            <p:nvPr/>
          </p:nvSpPr>
          <p:spPr>
            <a:xfrm>
              <a:off x="1829369" y="4800791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15B4EC-88AF-E3C8-7EE6-B27242709ACA}"/>
                </a:ext>
              </a:extLst>
            </p:cNvPr>
            <p:cNvSpPr/>
            <p:nvPr/>
          </p:nvSpPr>
          <p:spPr>
            <a:xfrm>
              <a:off x="1532189" y="4484222"/>
              <a:ext cx="11377" cy="253231"/>
            </a:xfrm>
            <a:custGeom>
              <a:avLst/>
              <a:gdLst>
                <a:gd name="connsiteX0" fmla="*/ -42 w 11377"/>
                <a:gd name="connsiteY0" fmla="*/ -5 h 253231"/>
                <a:gd name="connsiteX1" fmla="*/ -42 w 11377"/>
                <a:gd name="connsiteY1" fmla="*/ 253226 h 2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">
                  <a:moveTo>
                    <a:pt x="-42" y="-5"/>
                  </a:moveTo>
                  <a:lnTo>
                    <a:pt x="-42" y="25322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6025FBA-2E04-EA43-F403-E50ADEC52A94}"/>
                </a:ext>
              </a:extLst>
            </p:cNvPr>
            <p:cNvSpPr/>
            <p:nvPr/>
          </p:nvSpPr>
          <p:spPr>
            <a:xfrm>
              <a:off x="1532189" y="4484222"/>
              <a:ext cx="11377" cy="189893"/>
            </a:xfrm>
            <a:custGeom>
              <a:avLst/>
              <a:gdLst>
                <a:gd name="connsiteX0" fmla="*/ -42 w 11377"/>
                <a:gd name="connsiteY0" fmla="*/ -5 h 189893"/>
                <a:gd name="connsiteX1" fmla="*/ -42 w 11377"/>
                <a:gd name="connsiteY1" fmla="*/ 189888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-5"/>
                  </a:moveTo>
                  <a:lnTo>
                    <a:pt x="-42" y="18988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5B35A14-4B90-A2FC-0F18-CBF73597DEE0}"/>
                </a:ext>
              </a:extLst>
            </p:cNvPr>
            <p:cNvSpPr/>
            <p:nvPr/>
          </p:nvSpPr>
          <p:spPr>
            <a:xfrm>
              <a:off x="1829369" y="45791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05ADA4-44BD-5FD8-AE14-88C2B7F73245}"/>
                </a:ext>
              </a:extLst>
            </p:cNvPr>
            <p:cNvSpPr/>
            <p:nvPr/>
          </p:nvSpPr>
          <p:spPr>
            <a:xfrm>
              <a:off x="1829369" y="45475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A64445D-B389-E8C6-7172-4BF984930673}"/>
                </a:ext>
              </a:extLst>
            </p:cNvPr>
            <p:cNvSpPr/>
            <p:nvPr/>
          </p:nvSpPr>
          <p:spPr>
            <a:xfrm>
              <a:off x="1532189" y="4420884"/>
              <a:ext cx="11377" cy="63337"/>
            </a:xfrm>
            <a:custGeom>
              <a:avLst/>
              <a:gdLst>
                <a:gd name="connsiteX0" fmla="*/ -42 w 11377"/>
                <a:gd name="connsiteY0" fmla="*/ 63332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EF4D902-EDA0-ECCB-C73C-011A831860D3}"/>
                </a:ext>
              </a:extLst>
            </p:cNvPr>
            <p:cNvSpPr/>
            <p:nvPr/>
          </p:nvSpPr>
          <p:spPr>
            <a:xfrm>
              <a:off x="1532189" y="4357546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8360E13-800D-74B4-7EC0-126C9BDB12E1}"/>
                </a:ext>
              </a:extLst>
            </p:cNvPr>
            <p:cNvSpPr/>
            <p:nvPr/>
          </p:nvSpPr>
          <p:spPr>
            <a:xfrm>
              <a:off x="1829369" y="4136045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6AA87ED-2A39-2960-7F7F-CF3273239FCF}"/>
                </a:ext>
              </a:extLst>
            </p:cNvPr>
            <p:cNvSpPr/>
            <p:nvPr/>
          </p:nvSpPr>
          <p:spPr>
            <a:xfrm>
              <a:off x="1829369" y="4136045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6C493B4-8C1D-136C-D30A-430E2755219B}"/>
                </a:ext>
              </a:extLst>
            </p:cNvPr>
            <p:cNvSpPr/>
            <p:nvPr/>
          </p:nvSpPr>
          <p:spPr>
            <a:xfrm>
              <a:off x="1829369" y="4136045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6884363-FB33-DEED-2F35-DCBFC29017ED}"/>
                </a:ext>
              </a:extLst>
            </p:cNvPr>
            <p:cNvSpPr/>
            <p:nvPr/>
          </p:nvSpPr>
          <p:spPr>
            <a:xfrm>
              <a:off x="1829369" y="4104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4C2D66E-B2F6-016A-1169-C4E416AADAED}"/>
                </a:ext>
              </a:extLst>
            </p:cNvPr>
            <p:cNvSpPr/>
            <p:nvPr/>
          </p:nvSpPr>
          <p:spPr>
            <a:xfrm>
              <a:off x="1829369" y="4040977"/>
              <a:ext cx="11377" cy="95067"/>
            </a:xfrm>
            <a:custGeom>
              <a:avLst/>
              <a:gdLst>
                <a:gd name="connsiteX0" fmla="*/ -42 w 11377"/>
                <a:gd name="connsiteY0" fmla="*/ 95062 h 95067"/>
                <a:gd name="connsiteX1" fmla="*/ -42 w 11377"/>
                <a:gd name="connsiteY1" fmla="*/ -5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9506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F7C1F39-53D8-86A1-240E-221DB77A64F4}"/>
                </a:ext>
              </a:extLst>
            </p:cNvPr>
            <p:cNvSpPr/>
            <p:nvPr/>
          </p:nvSpPr>
          <p:spPr>
            <a:xfrm>
              <a:off x="1829369" y="397776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0A18BCA-8AF5-7368-1C8C-C2B9375D50D6}"/>
                </a:ext>
              </a:extLst>
            </p:cNvPr>
            <p:cNvSpPr/>
            <p:nvPr/>
          </p:nvSpPr>
          <p:spPr>
            <a:xfrm>
              <a:off x="1532189" y="3866889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C87D67C-0EF7-A963-6073-773CC48FD2B6}"/>
                </a:ext>
              </a:extLst>
            </p:cNvPr>
            <p:cNvSpPr/>
            <p:nvPr/>
          </p:nvSpPr>
          <p:spPr>
            <a:xfrm>
              <a:off x="1829369" y="38194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2CEB05-D5AC-FDDE-7CC3-59BA9AF340AB}"/>
                </a:ext>
              </a:extLst>
            </p:cNvPr>
            <p:cNvSpPr/>
            <p:nvPr/>
          </p:nvSpPr>
          <p:spPr>
            <a:xfrm>
              <a:off x="1829369" y="3787746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C3F72E3-14D3-48B2-D1C8-5DA293E54FCF}"/>
                </a:ext>
              </a:extLst>
            </p:cNvPr>
            <p:cNvSpPr/>
            <p:nvPr/>
          </p:nvSpPr>
          <p:spPr>
            <a:xfrm>
              <a:off x="1235009" y="3700159"/>
              <a:ext cx="11377" cy="24370"/>
            </a:xfrm>
            <a:custGeom>
              <a:avLst/>
              <a:gdLst>
                <a:gd name="connsiteX0" fmla="*/ -42 w 11377"/>
                <a:gd name="connsiteY0" fmla="*/ -5 h 24370"/>
                <a:gd name="connsiteX1" fmla="*/ -42 w 11377"/>
                <a:gd name="connsiteY1" fmla="*/ 2436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370">
                  <a:moveTo>
                    <a:pt x="-42" y="-5"/>
                  </a:moveTo>
                  <a:lnTo>
                    <a:pt x="-42" y="2436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7647F8-0F47-50D3-5FCF-8AC1286D11DA}"/>
                </a:ext>
              </a:extLst>
            </p:cNvPr>
            <p:cNvSpPr/>
            <p:nvPr/>
          </p:nvSpPr>
          <p:spPr>
            <a:xfrm>
              <a:off x="1532189" y="3509180"/>
              <a:ext cx="11377" cy="152011"/>
            </a:xfrm>
            <a:custGeom>
              <a:avLst/>
              <a:gdLst>
                <a:gd name="connsiteX0" fmla="*/ -42 w 11377"/>
                <a:gd name="connsiteY0" fmla="*/ -5 h 152011"/>
                <a:gd name="connsiteX1" fmla="*/ -42 w 11377"/>
                <a:gd name="connsiteY1" fmla="*/ 152006 h 1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2011">
                  <a:moveTo>
                    <a:pt x="-42" y="-5"/>
                  </a:moveTo>
                  <a:lnTo>
                    <a:pt x="-42" y="15200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3F72C56-7F32-89FB-6320-30111BE9193B}"/>
                </a:ext>
              </a:extLst>
            </p:cNvPr>
            <p:cNvSpPr/>
            <p:nvPr/>
          </p:nvSpPr>
          <p:spPr>
            <a:xfrm>
              <a:off x="1532189" y="3509180"/>
              <a:ext cx="11377" cy="88673"/>
            </a:xfrm>
            <a:custGeom>
              <a:avLst/>
              <a:gdLst>
                <a:gd name="connsiteX0" fmla="*/ -42 w 11377"/>
                <a:gd name="connsiteY0" fmla="*/ -5 h 88673"/>
                <a:gd name="connsiteX1" fmla="*/ -42 w 11377"/>
                <a:gd name="connsiteY1" fmla="*/ 88668 h 8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8673">
                  <a:moveTo>
                    <a:pt x="-42" y="-5"/>
                  </a:moveTo>
                  <a:lnTo>
                    <a:pt x="-42" y="8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5F81CA-CBDF-1687-0EDD-D59FB77FF1F5}"/>
                </a:ext>
              </a:extLst>
            </p:cNvPr>
            <p:cNvSpPr/>
            <p:nvPr/>
          </p:nvSpPr>
          <p:spPr>
            <a:xfrm>
              <a:off x="1532189" y="3509180"/>
              <a:ext cx="11377" cy="25335"/>
            </a:xfrm>
            <a:custGeom>
              <a:avLst/>
              <a:gdLst>
                <a:gd name="connsiteX0" fmla="*/ -42 w 11377"/>
                <a:gd name="connsiteY0" fmla="*/ -5 h 25335"/>
                <a:gd name="connsiteX1" fmla="*/ -42 w 11377"/>
                <a:gd name="connsiteY1" fmla="*/ 25330 h 2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35">
                  <a:moveTo>
                    <a:pt x="-42" y="-5"/>
                  </a:moveTo>
                  <a:lnTo>
                    <a:pt x="-42" y="2533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78247A8-82E9-519F-45B7-D106564CCB40}"/>
                </a:ext>
              </a:extLst>
            </p:cNvPr>
            <p:cNvSpPr/>
            <p:nvPr/>
          </p:nvSpPr>
          <p:spPr>
            <a:xfrm>
              <a:off x="1829369" y="3439569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847DBF-962B-585C-7D74-7D648F6F95B1}"/>
                </a:ext>
              </a:extLst>
            </p:cNvPr>
            <p:cNvSpPr/>
            <p:nvPr/>
          </p:nvSpPr>
          <p:spPr>
            <a:xfrm>
              <a:off x="1829369" y="3407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418D604-9183-FA2A-527D-7A9F95D90499}"/>
                </a:ext>
              </a:extLst>
            </p:cNvPr>
            <p:cNvSpPr/>
            <p:nvPr/>
          </p:nvSpPr>
          <p:spPr>
            <a:xfrm>
              <a:off x="1829369" y="3312893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6728418-F80F-F238-5FDF-15D8D8E45551}"/>
                </a:ext>
              </a:extLst>
            </p:cNvPr>
            <p:cNvSpPr/>
            <p:nvPr/>
          </p:nvSpPr>
          <p:spPr>
            <a:xfrm>
              <a:off x="1829369" y="328128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D43D40-2D79-8E3C-8C03-ED34686AEE88}"/>
                </a:ext>
              </a:extLst>
            </p:cNvPr>
            <p:cNvSpPr/>
            <p:nvPr/>
          </p:nvSpPr>
          <p:spPr>
            <a:xfrm>
              <a:off x="1235009" y="2851310"/>
              <a:ext cx="11377" cy="366636"/>
            </a:xfrm>
            <a:custGeom>
              <a:avLst/>
              <a:gdLst>
                <a:gd name="connsiteX0" fmla="*/ -42 w 11377"/>
                <a:gd name="connsiteY0" fmla="*/ -5 h 366636"/>
                <a:gd name="connsiteX1" fmla="*/ -42 w 11377"/>
                <a:gd name="connsiteY1" fmla="*/ 366631 h 36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66636">
                  <a:moveTo>
                    <a:pt x="-42" y="-5"/>
                  </a:moveTo>
                  <a:lnTo>
                    <a:pt x="-42" y="36663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D81F91-8B09-1D1D-9807-4804F9CC6509}"/>
                </a:ext>
              </a:extLst>
            </p:cNvPr>
            <p:cNvSpPr/>
            <p:nvPr/>
          </p:nvSpPr>
          <p:spPr>
            <a:xfrm>
              <a:off x="1235009" y="2851310"/>
              <a:ext cx="11377" cy="303298"/>
            </a:xfrm>
            <a:custGeom>
              <a:avLst/>
              <a:gdLst>
                <a:gd name="connsiteX0" fmla="*/ -42 w 11377"/>
                <a:gd name="connsiteY0" fmla="*/ -5 h 303298"/>
                <a:gd name="connsiteX1" fmla="*/ -42 w 11377"/>
                <a:gd name="connsiteY1" fmla="*/ 303293 h 3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03298">
                  <a:moveTo>
                    <a:pt x="-42" y="-5"/>
                  </a:moveTo>
                  <a:lnTo>
                    <a:pt x="-42" y="30329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EBC7D89-AD9A-AE4A-A4AD-31B8251CB2D2}"/>
                </a:ext>
              </a:extLst>
            </p:cNvPr>
            <p:cNvSpPr/>
            <p:nvPr/>
          </p:nvSpPr>
          <p:spPr>
            <a:xfrm>
              <a:off x="1235009" y="2851310"/>
              <a:ext cx="11377" cy="240080"/>
            </a:xfrm>
            <a:custGeom>
              <a:avLst/>
              <a:gdLst>
                <a:gd name="connsiteX0" fmla="*/ -42 w 11377"/>
                <a:gd name="connsiteY0" fmla="*/ -5 h 240080"/>
                <a:gd name="connsiteX1" fmla="*/ -42 w 11377"/>
                <a:gd name="connsiteY1" fmla="*/ 240075 h 2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0080">
                  <a:moveTo>
                    <a:pt x="-42" y="-5"/>
                  </a:moveTo>
                  <a:lnTo>
                    <a:pt x="-42" y="24007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DB30015-CFA5-3B61-6CF7-FF95FA97F65E}"/>
                </a:ext>
              </a:extLst>
            </p:cNvPr>
            <p:cNvSpPr/>
            <p:nvPr/>
          </p:nvSpPr>
          <p:spPr>
            <a:xfrm>
              <a:off x="1235009" y="2851310"/>
              <a:ext cx="11377" cy="176742"/>
            </a:xfrm>
            <a:custGeom>
              <a:avLst/>
              <a:gdLst>
                <a:gd name="connsiteX0" fmla="*/ -42 w 11377"/>
                <a:gd name="connsiteY0" fmla="*/ -5 h 176742"/>
                <a:gd name="connsiteX1" fmla="*/ -42 w 11377"/>
                <a:gd name="connsiteY1" fmla="*/ 176738 h 1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76742">
                  <a:moveTo>
                    <a:pt x="-42" y="-5"/>
                  </a:moveTo>
                  <a:lnTo>
                    <a:pt x="-42" y="17673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5B84FE5-F69E-04AB-DDE7-2AA1F7726680}"/>
                </a:ext>
              </a:extLst>
            </p:cNvPr>
            <p:cNvSpPr/>
            <p:nvPr/>
          </p:nvSpPr>
          <p:spPr>
            <a:xfrm>
              <a:off x="1235009" y="2851310"/>
              <a:ext cx="11377" cy="113405"/>
            </a:xfrm>
            <a:custGeom>
              <a:avLst/>
              <a:gdLst>
                <a:gd name="connsiteX0" fmla="*/ -42 w 11377"/>
                <a:gd name="connsiteY0" fmla="*/ -5 h 113405"/>
                <a:gd name="connsiteX1" fmla="*/ -42 w 11377"/>
                <a:gd name="connsiteY1" fmla="*/ 113400 h 1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13405">
                  <a:moveTo>
                    <a:pt x="-42" y="-5"/>
                  </a:moveTo>
                  <a:lnTo>
                    <a:pt x="-42" y="11340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3BE303E-8F82-91C4-77FC-B3A80A00DF60}"/>
                </a:ext>
              </a:extLst>
            </p:cNvPr>
            <p:cNvSpPr/>
            <p:nvPr/>
          </p:nvSpPr>
          <p:spPr>
            <a:xfrm>
              <a:off x="1532189" y="2817047"/>
              <a:ext cx="11377" cy="84329"/>
            </a:xfrm>
            <a:custGeom>
              <a:avLst/>
              <a:gdLst>
                <a:gd name="connsiteX0" fmla="*/ -42 w 11377"/>
                <a:gd name="connsiteY0" fmla="*/ -5 h 84329"/>
                <a:gd name="connsiteX1" fmla="*/ -42 w 11377"/>
                <a:gd name="connsiteY1" fmla="*/ 84324 h 8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4329">
                  <a:moveTo>
                    <a:pt x="-42" y="-5"/>
                  </a:moveTo>
                  <a:lnTo>
                    <a:pt x="-42" y="843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73D9B0C-5E0B-C665-DF30-77F9F79E3BFB}"/>
                </a:ext>
              </a:extLst>
            </p:cNvPr>
            <p:cNvSpPr/>
            <p:nvPr/>
          </p:nvSpPr>
          <p:spPr>
            <a:xfrm>
              <a:off x="1532189" y="2817047"/>
              <a:ext cx="11377" cy="21112"/>
            </a:xfrm>
            <a:custGeom>
              <a:avLst/>
              <a:gdLst>
                <a:gd name="connsiteX0" fmla="*/ -42 w 11377"/>
                <a:gd name="connsiteY0" fmla="*/ -5 h 21112"/>
                <a:gd name="connsiteX1" fmla="*/ -42 w 11377"/>
                <a:gd name="connsiteY1" fmla="*/ 21107 h 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1112">
                  <a:moveTo>
                    <a:pt x="-42" y="-5"/>
                  </a:moveTo>
                  <a:lnTo>
                    <a:pt x="-42" y="2110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BE052D-863E-8FA3-8CA0-7C19EC98EB70}"/>
                </a:ext>
              </a:extLst>
            </p:cNvPr>
            <p:cNvSpPr/>
            <p:nvPr/>
          </p:nvSpPr>
          <p:spPr>
            <a:xfrm>
              <a:off x="1829369" y="2711484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7F92C52-E481-4892-5391-7E271A853710}"/>
                </a:ext>
              </a:extLst>
            </p:cNvPr>
            <p:cNvSpPr/>
            <p:nvPr/>
          </p:nvSpPr>
          <p:spPr>
            <a:xfrm>
              <a:off x="1829369" y="26481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C65792-D46F-F7D3-F318-F2ED6F7EA9FB}"/>
                </a:ext>
              </a:extLst>
            </p:cNvPr>
            <p:cNvSpPr/>
            <p:nvPr/>
          </p:nvSpPr>
          <p:spPr>
            <a:xfrm>
              <a:off x="1532189" y="2458253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5293D68-3287-36D4-5D4F-D2D25B5167B1}"/>
                </a:ext>
              </a:extLst>
            </p:cNvPr>
            <p:cNvSpPr/>
            <p:nvPr/>
          </p:nvSpPr>
          <p:spPr>
            <a:xfrm>
              <a:off x="1532189" y="24582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2B9E175-ABC8-8420-C184-1F5B221B9988}"/>
                </a:ext>
              </a:extLst>
            </p:cNvPr>
            <p:cNvSpPr/>
            <p:nvPr/>
          </p:nvSpPr>
          <p:spPr>
            <a:xfrm>
              <a:off x="1829369" y="2268360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DDAF9F6-9590-323A-0287-B2F0FDB00ECA}"/>
                </a:ext>
              </a:extLst>
            </p:cNvPr>
            <p:cNvSpPr/>
            <p:nvPr/>
          </p:nvSpPr>
          <p:spPr>
            <a:xfrm>
              <a:off x="1829369" y="2268360"/>
              <a:ext cx="11377" cy="63217"/>
            </a:xfrm>
            <a:custGeom>
              <a:avLst/>
              <a:gdLst>
                <a:gd name="connsiteX0" fmla="*/ -42 w 11377"/>
                <a:gd name="connsiteY0" fmla="*/ -5 h 63217"/>
                <a:gd name="connsiteX1" fmla="*/ -42 w 11377"/>
                <a:gd name="connsiteY1" fmla="*/ 63212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-5"/>
                  </a:moveTo>
                  <a:lnTo>
                    <a:pt x="-42" y="632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4A31652-0E58-4028-2601-CD6D39FBD3B8}"/>
                </a:ext>
              </a:extLst>
            </p:cNvPr>
            <p:cNvSpPr/>
            <p:nvPr/>
          </p:nvSpPr>
          <p:spPr>
            <a:xfrm>
              <a:off x="1829369" y="2205022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8BD811-A015-CA6D-E4B4-A8617B563CCC}"/>
                </a:ext>
              </a:extLst>
            </p:cNvPr>
            <p:cNvSpPr/>
            <p:nvPr/>
          </p:nvSpPr>
          <p:spPr>
            <a:xfrm>
              <a:off x="1829369" y="2141684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3090289-79CB-7AFE-E7F2-2704ED3B71F3}"/>
                </a:ext>
              </a:extLst>
            </p:cNvPr>
            <p:cNvSpPr/>
            <p:nvPr/>
          </p:nvSpPr>
          <p:spPr>
            <a:xfrm>
              <a:off x="1235009" y="2078346"/>
              <a:ext cx="11377" cy="772964"/>
            </a:xfrm>
            <a:custGeom>
              <a:avLst/>
              <a:gdLst>
                <a:gd name="connsiteX0" fmla="*/ -42 w 11377"/>
                <a:gd name="connsiteY0" fmla="*/ 772959 h 772964"/>
                <a:gd name="connsiteX1" fmla="*/ -42 w 11377"/>
                <a:gd name="connsiteY1" fmla="*/ -5 h 77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72964">
                  <a:moveTo>
                    <a:pt x="-42" y="77295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5EC0A39-04EE-8FD1-F8DD-176B4E069381}"/>
                </a:ext>
              </a:extLst>
            </p:cNvPr>
            <p:cNvSpPr/>
            <p:nvPr/>
          </p:nvSpPr>
          <p:spPr>
            <a:xfrm>
              <a:off x="937942" y="1644391"/>
              <a:ext cx="11377" cy="370617"/>
            </a:xfrm>
            <a:custGeom>
              <a:avLst/>
              <a:gdLst>
                <a:gd name="connsiteX0" fmla="*/ -42 w 11377"/>
                <a:gd name="connsiteY0" fmla="*/ -5 h 370617"/>
                <a:gd name="connsiteX1" fmla="*/ -42 w 11377"/>
                <a:gd name="connsiteY1" fmla="*/ 370612 h 3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70617">
                  <a:moveTo>
                    <a:pt x="-42" y="-5"/>
                  </a:moveTo>
                  <a:lnTo>
                    <a:pt x="-42" y="3706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92D733-8F56-B0C1-6E00-5F52D96452F3}"/>
                </a:ext>
              </a:extLst>
            </p:cNvPr>
            <p:cNvSpPr/>
            <p:nvPr/>
          </p:nvSpPr>
          <p:spPr>
            <a:xfrm>
              <a:off x="1829369" y="18884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E43A357-0C0B-5B56-D9EA-B9A699D303DA}"/>
                </a:ext>
              </a:extLst>
            </p:cNvPr>
            <p:cNvSpPr/>
            <p:nvPr/>
          </p:nvSpPr>
          <p:spPr>
            <a:xfrm>
              <a:off x="1829369" y="182511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C13F1FA-9B3D-7948-DF59-CA6E076CF574}"/>
                </a:ext>
              </a:extLst>
            </p:cNvPr>
            <p:cNvSpPr/>
            <p:nvPr/>
          </p:nvSpPr>
          <p:spPr>
            <a:xfrm>
              <a:off x="1235009" y="1678774"/>
              <a:ext cx="11377" cy="83002"/>
            </a:xfrm>
            <a:custGeom>
              <a:avLst/>
              <a:gdLst>
                <a:gd name="connsiteX0" fmla="*/ -42 w 11377"/>
                <a:gd name="connsiteY0" fmla="*/ -5 h 83002"/>
                <a:gd name="connsiteX1" fmla="*/ -42 w 11377"/>
                <a:gd name="connsiteY1" fmla="*/ 82998 h 8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3002">
                  <a:moveTo>
                    <a:pt x="-42" y="-5"/>
                  </a:moveTo>
                  <a:lnTo>
                    <a:pt x="-42" y="829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948B02-DED6-1975-9595-DBF6F294A11A}"/>
                </a:ext>
              </a:extLst>
            </p:cNvPr>
            <p:cNvSpPr/>
            <p:nvPr/>
          </p:nvSpPr>
          <p:spPr>
            <a:xfrm>
              <a:off x="1829369" y="166683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27A6DE3-F672-9129-AB01-3150870FADDB}"/>
                </a:ext>
              </a:extLst>
            </p:cNvPr>
            <p:cNvSpPr/>
            <p:nvPr/>
          </p:nvSpPr>
          <p:spPr>
            <a:xfrm>
              <a:off x="1829369" y="1635222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7F0679C-D48F-D97E-5116-2253E718CD28}"/>
                </a:ext>
              </a:extLst>
            </p:cNvPr>
            <p:cNvSpPr/>
            <p:nvPr/>
          </p:nvSpPr>
          <p:spPr>
            <a:xfrm>
              <a:off x="1532189" y="1571884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E3E7D8C-368C-B13C-E9E0-4D5B83A00158}"/>
                </a:ext>
              </a:extLst>
            </p:cNvPr>
            <p:cNvSpPr/>
            <p:nvPr/>
          </p:nvSpPr>
          <p:spPr>
            <a:xfrm>
              <a:off x="1829369" y="1445208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10ED3B1-3A7B-A8C9-6AA6-71E56441F8E0}"/>
                </a:ext>
              </a:extLst>
            </p:cNvPr>
            <p:cNvSpPr/>
            <p:nvPr/>
          </p:nvSpPr>
          <p:spPr>
            <a:xfrm>
              <a:off x="1829369" y="1381991"/>
              <a:ext cx="11377" cy="63217"/>
            </a:xfrm>
            <a:custGeom>
              <a:avLst/>
              <a:gdLst>
                <a:gd name="connsiteX0" fmla="*/ -42 w 11377"/>
                <a:gd name="connsiteY0" fmla="*/ 63212 h 63217"/>
                <a:gd name="connsiteX1" fmla="*/ -42 w 11377"/>
                <a:gd name="connsiteY1" fmla="*/ -5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6321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650D8F4-D6FE-8544-473C-1D88DF33FB55}"/>
                </a:ext>
              </a:extLst>
            </p:cNvPr>
            <p:cNvSpPr/>
            <p:nvPr/>
          </p:nvSpPr>
          <p:spPr>
            <a:xfrm>
              <a:off x="1829369" y="1287044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09E4394-A063-08F6-A391-67550BB7A05A}"/>
                </a:ext>
              </a:extLst>
            </p:cNvPr>
            <p:cNvSpPr/>
            <p:nvPr/>
          </p:nvSpPr>
          <p:spPr>
            <a:xfrm>
              <a:off x="1829369" y="1255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985472-F4B9-CC7D-09E7-BFB4AD72A444}"/>
                </a:ext>
              </a:extLst>
            </p:cNvPr>
            <p:cNvSpPr/>
            <p:nvPr/>
          </p:nvSpPr>
          <p:spPr>
            <a:xfrm>
              <a:off x="1532189" y="1191977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3DA09A8-ED33-EEBC-1787-2E5480038CFF}"/>
                </a:ext>
              </a:extLst>
            </p:cNvPr>
            <p:cNvSpPr/>
            <p:nvPr/>
          </p:nvSpPr>
          <p:spPr>
            <a:xfrm>
              <a:off x="343582" y="3726218"/>
              <a:ext cx="11377" cy="2081827"/>
            </a:xfrm>
            <a:custGeom>
              <a:avLst/>
              <a:gdLst>
                <a:gd name="connsiteX0" fmla="*/ -42 w 11377"/>
                <a:gd name="connsiteY0" fmla="*/ -5 h 2081827"/>
                <a:gd name="connsiteX1" fmla="*/ -42 w 11377"/>
                <a:gd name="connsiteY1" fmla="*/ 2081822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-5"/>
                  </a:moveTo>
                  <a:lnTo>
                    <a:pt x="-42" y="208182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D59248B-EACD-3B66-0B51-045B43F8233D}"/>
                </a:ext>
              </a:extLst>
            </p:cNvPr>
            <p:cNvSpPr/>
            <p:nvPr/>
          </p:nvSpPr>
          <p:spPr>
            <a:xfrm>
              <a:off x="640762" y="5808045"/>
              <a:ext cx="11377" cy="955377"/>
            </a:xfrm>
            <a:custGeom>
              <a:avLst/>
              <a:gdLst>
                <a:gd name="connsiteX0" fmla="*/ -42 w 11377"/>
                <a:gd name="connsiteY0" fmla="*/ -5 h 955377"/>
                <a:gd name="connsiteX1" fmla="*/ -42 w 11377"/>
                <a:gd name="connsiteY1" fmla="*/ 955372 h 95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5377">
                  <a:moveTo>
                    <a:pt x="-42" y="-5"/>
                  </a:moveTo>
                  <a:lnTo>
                    <a:pt x="-42" y="9553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24B8DDB-DC1A-9D33-D0C6-2C2C7BCE44AC}"/>
                </a:ext>
              </a:extLst>
            </p:cNvPr>
            <p:cNvSpPr/>
            <p:nvPr/>
          </p:nvSpPr>
          <p:spPr>
            <a:xfrm>
              <a:off x="1532189" y="670008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F53954F-6762-D6CA-8DAE-378A533F40C5}"/>
                </a:ext>
              </a:extLst>
            </p:cNvPr>
            <p:cNvSpPr/>
            <p:nvPr/>
          </p:nvSpPr>
          <p:spPr>
            <a:xfrm>
              <a:off x="640762" y="5808045"/>
              <a:ext cx="11377" cy="551703"/>
            </a:xfrm>
            <a:custGeom>
              <a:avLst/>
              <a:gdLst>
                <a:gd name="connsiteX0" fmla="*/ -42 w 11377"/>
                <a:gd name="connsiteY0" fmla="*/ -5 h 551703"/>
                <a:gd name="connsiteX1" fmla="*/ -42 w 11377"/>
                <a:gd name="connsiteY1" fmla="*/ 551698 h 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51703">
                  <a:moveTo>
                    <a:pt x="-42" y="-5"/>
                  </a:moveTo>
                  <a:lnTo>
                    <a:pt x="-42" y="5516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DCDB821-14F0-EA7C-A75A-33AD5FC51E59}"/>
                </a:ext>
              </a:extLst>
            </p:cNvPr>
            <p:cNvSpPr/>
            <p:nvPr/>
          </p:nvSpPr>
          <p:spPr>
            <a:xfrm>
              <a:off x="1235009" y="6359749"/>
              <a:ext cx="11377" cy="71300"/>
            </a:xfrm>
            <a:custGeom>
              <a:avLst/>
              <a:gdLst>
                <a:gd name="connsiteX0" fmla="*/ -42 w 11377"/>
                <a:gd name="connsiteY0" fmla="*/ -5 h 71300"/>
                <a:gd name="connsiteX1" fmla="*/ -42 w 11377"/>
                <a:gd name="connsiteY1" fmla="*/ 71295 h 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300">
                  <a:moveTo>
                    <a:pt x="-42" y="-5"/>
                  </a:moveTo>
                  <a:lnTo>
                    <a:pt x="-42" y="7129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58048AF-EF1A-64DC-5C00-B70F1655A74D}"/>
                </a:ext>
              </a:extLst>
            </p:cNvPr>
            <p:cNvSpPr/>
            <p:nvPr/>
          </p:nvSpPr>
          <p:spPr>
            <a:xfrm>
              <a:off x="1532189" y="6431049"/>
              <a:ext cx="11377" cy="47412"/>
            </a:xfrm>
            <a:custGeom>
              <a:avLst/>
              <a:gdLst>
                <a:gd name="connsiteX0" fmla="*/ -42 w 11377"/>
                <a:gd name="connsiteY0" fmla="*/ -6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6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646647-DC66-7778-0869-E20C87411B94}"/>
                </a:ext>
              </a:extLst>
            </p:cNvPr>
            <p:cNvSpPr/>
            <p:nvPr/>
          </p:nvSpPr>
          <p:spPr>
            <a:xfrm>
              <a:off x="1235009" y="6288569"/>
              <a:ext cx="11377" cy="71179"/>
            </a:xfrm>
            <a:custGeom>
              <a:avLst/>
              <a:gdLst>
                <a:gd name="connsiteX0" fmla="*/ -42 w 11377"/>
                <a:gd name="connsiteY0" fmla="*/ 71175 h 71179"/>
                <a:gd name="connsiteX1" fmla="*/ -42 w 11377"/>
                <a:gd name="connsiteY1" fmla="*/ -6 h 7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179">
                  <a:moveTo>
                    <a:pt x="-42" y="71175"/>
                  </a:moveTo>
                  <a:lnTo>
                    <a:pt x="-42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5CA611D-1861-D14B-FD5F-F5F55EA88E33}"/>
                </a:ext>
              </a:extLst>
            </p:cNvPr>
            <p:cNvSpPr/>
            <p:nvPr/>
          </p:nvSpPr>
          <p:spPr>
            <a:xfrm>
              <a:off x="640762" y="5808045"/>
              <a:ext cx="11377" cy="290630"/>
            </a:xfrm>
            <a:custGeom>
              <a:avLst/>
              <a:gdLst>
                <a:gd name="connsiteX0" fmla="*/ -42 w 11377"/>
                <a:gd name="connsiteY0" fmla="*/ -5 h 290630"/>
                <a:gd name="connsiteX1" fmla="*/ -42 w 11377"/>
                <a:gd name="connsiteY1" fmla="*/ 290625 h 2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0630">
                  <a:moveTo>
                    <a:pt x="-42" y="-5"/>
                  </a:moveTo>
                  <a:lnTo>
                    <a:pt x="-42" y="29062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8B82F5B-70E1-EBE7-E4B9-3D2A7CACA33E}"/>
                </a:ext>
              </a:extLst>
            </p:cNvPr>
            <p:cNvSpPr/>
            <p:nvPr/>
          </p:nvSpPr>
          <p:spPr>
            <a:xfrm>
              <a:off x="640762" y="5391704"/>
              <a:ext cx="11377" cy="416341"/>
            </a:xfrm>
            <a:custGeom>
              <a:avLst/>
              <a:gdLst>
                <a:gd name="connsiteX0" fmla="*/ -42 w 11377"/>
                <a:gd name="connsiteY0" fmla="*/ 416336 h 416341"/>
                <a:gd name="connsiteX1" fmla="*/ -42 w 11377"/>
                <a:gd name="connsiteY1" fmla="*/ -5 h 41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16341">
                  <a:moveTo>
                    <a:pt x="-42" y="41633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08E28A-E123-00AD-A6F4-7A284483BF26}"/>
                </a:ext>
              </a:extLst>
            </p:cNvPr>
            <p:cNvSpPr/>
            <p:nvPr/>
          </p:nvSpPr>
          <p:spPr>
            <a:xfrm>
              <a:off x="1235009" y="5391704"/>
              <a:ext cx="11377" cy="516958"/>
            </a:xfrm>
            <a:custGeom>
              <a:avLst/>
              <a:gdLst>
                <a:gd name="connsiteX0" fmla="*/ -42 w 11377"/>
                <a:gd name="connsiteY0" fmla="*/ -5 h 516958"/>
                <a:gd name="connsiteX1" fmla="*/ -42 w 11377"/>
                <a:gd name="connsiteY1" fmla="*/ 516953 h 51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16958">
                  <a:moveTo>
                    <a:pt x="-42" y="-5"/>
                  </a:moveTo>
                  <a:lnTo>
                    <a:pt x="-42" y="51695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110E4FC-77B5-8554-D28F-9FF5634C878B}"/>
                </a:ext>
              </a:extLst>
            </p:cNvPr>
            <p:cNvSpPr/>
            <p:nvPr/>
          </p:nvSpPr>
          <p:spPr>
            <a:xfrm>
              <a:off x="1235009" y="5391704"/>
              <a:ext cx="11377" cy="137171"/>
            </a:xfrm>
            <a:custGeom>
              <a:avLst/>
              <a:gdLst>
                <a:gd name="connsiteX0" fmla="*/ -42 w 11377"/>
                <a:gd name="connsiteY0" fmla="*/ -5 h 137171"/>
                <a:gd name="connsiteX1" fmla="*/ -42 w 11377"/>
                <a:gd name="connsiteY1" fmla="*/ 137166 h 13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37171">
                  <a:moveTo>
                    <a:pt x="-42" y="-5"/>
                  </a:moveTo>
                  <a:lnTo>
                    <a:pt x="-42" y="13716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E05ED9A-B3C9-1F9A-5DEA-B8CEA23D72C7}"/>
                </a:ext>
              </a:extLst>
            </p:cNvPr>
            <p:cNvSpPr/>
            <p:nvPr/>
          </p:nvSpPr>
          <p:spPr>
            <a:xfrm>
              <a:off x="1235009" y="4990684"/>
              <a:ext cx="11377" cy="401019"/>
            </a:xfrm>
            <a:custGeom>
              <a:avLst/>
              <a:gdLst>
                <a:gd name="connsiteX0" fmla="*/ -42 w 11377"/>
                <a:gd name="connsiteY0" fmla="*/ 401014 h 401019"/>
                <a:gd name="connsiteX1" fmla="*/ -42 w 11377"/>
                <a:gd name="connsiteY1" fmla="*/ -5 h 40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1019">
                  <a:moveTo>
                    <a:pt x="-42" y="40101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2B0C33A-6A97-6766-A406-4D19500F5442}"/>
                </a:ext>
              </a:extLst>
            </p:cNvPr>
            <p:cNvSpPr/>
            <p:nvPr/>
          </p:nvSpPr>
          <p:spPr>
            <a:xfrm>
              <a:off x="1532189" y="4990684"/>
              <a:ext cx="11377" cy="221622"/>
            </a:xfrm>
            <a:custGeom>
              <a:avLst/>
              <a:gdLst>
                <a:gd name="connsiteX0" fmla="*/ -42 w 11377"/>
                <a:gd name="connsiteY0" fmla="*/ -5 h 221622"/>
                <a:gd name="connsiteX1" fmla="*/ -42 w 11377"/>
                <a:gd name="connsiteY1" fmla="*/ 221617 h 22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21622">
                  <a:moveTo>
                    <a:pt x="-42" y="-5"/>
                  </a:moveTo>
                  <a:lnTo>
                    <a:pt x="-42" y="22161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7239F9-DBF2-33F2-C9E4-BAC3B5A70513}"/>
                </a:ext>
              </a:extLst>
            </p:cNvPr>
            <p:cNvSpPr/>
            <p:nvPr/>
          </p:nvSpPr>
          <p:spPr>
            <a:xfrm>
              <a:off x="1532189" y="483240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5E85DEF-32AF-B49C-CCAB-73D771A22118}"/>
                </a:ext>
              </a:extLst>
            </p:cNvPr>
            <p:cNvSpPr/>
            <p:nvPr/>
          </p:nvSpPr>
          <p:spPr>
            <a:xfrm>
              <a:off x="1235009" y="4484222"/>
              <a:ext cx="11377" cy="907481"/>
            </a:xfrm>
            <a:custGeom>
              <a:avLst/>
              <a:gdLst>
                <a:gd name="connsiteX0" fmla="*/ -42 w 11377"/>
                <a:gd name="connsiteY0" fmla="*/ 907476 h 907481"/>
                <a:gd name="connsiteX1" fmla="*/ -42 w 11377"/>
                <a:gd name="connsiteY1" fmla="*/ -5 h 90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07481">
                  <a:moveTo>
                    <a:pt x="-42" y="90747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3293AFA-43B3-8250-19E9-08229AACC4C8}"/>
                </a:ext>
              </a:extLst>
            </p:cNvPr>
            <p:cNvSpPr/>
            <p:nvPr/>
          </p:nvSpPr>
          <p:spPr>
            <a:xfrm>
              <a:off x="1532189" y="4484222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C1E6BA6-6215-686F-B5EF-23B9D5F7E3CA}"/>
                </a:ext>
              </a:extLst>
            </p:cNvPr>
            <p:cNvSpPr/>
            <p:nvPr/>
          </p:nvSpPr>
          <p:spPr>
            <a:xfrm>
              <a:off x="1532189" y="4136045"/>
              <a:ext cx="11377" cy="348177"/>
            </a:xfrm>
            <a:custGeom>
              <a:avLst/>
              <a:gdLst>
                <a:gd name="connsiteX0" fmla="*/ -42 w 11377"/>
                <a:gd name="connsiteY0" fmla="*/ 348172 h 348177"/>
                <a:gd name="connsiteX1" fmla="*/ -42 w 11377"/>
                <a:gd name="connsiteY1" fmla="*/ -5 h 3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8177">
                  <a:moveTo>
                    <a:pt x="-42" y="34817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7195EB-CC78-E30D-EB5B-9DB06A9A1C3E}"/>
                </a:ext>
              </a:extLst>
            </p:cNvPr>
            <p:cNvSpPr/>
            <p:nvPr/>
          </p:nvSpPr>
          <p:spPr>
            <a:xfrm>
              <a:off x="640762" y="3275735"/>
              <a:ext cx="11377" cy="2532310"/>
            </a:xfrm>
            <a:custGeom>
              <a:avLst/>
              <a:gdLst>
                <a:gd name="connsiteX0" fmla="*/ -42 w 11377"/>
                <a:gd name="connsiteY0" fmla="*/ 2532306 h 2532310"/>
                <a:gd name="connsiteX1" fmla="*/ -42 w 11377"/>
                <a:gd name="connsiteY1" fmla="*/ -5 h 25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0">
                  <a:moveTo>
                    <a:pt x="-42" y="25323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FFE5ACD-27E4-3084-D5FC-565E7BC0EAA2}"/>
                </a:ext>
              </a:extLst>
            </p:cNvPr>
            <p:cNvSpPr/>
            <p:nvPr/>
          </p:nvSpPr>
          <p:spPr>
            <a:xfrm>
              <a:off x="937942" y="3275735"/>
              <a:ext cx="11377" cy="424424"/>
            </a:xfrm>
            <a:custGeom>
              <a:avLst/>
              <a:gdLst>
                <a:gd name="connsiteX0" fmla="*/ -42 w 11377"/>
                <a:gd name="connsiteY0" fmla="*/ -5 h 424424"/>
                <a:gd name="connsiteX1" fmla="*/ -42 w 11377"/>
                <a:gd name="connsiteY1" fmla="*/ 424419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-5"/>
                  </a:moveTo>
                  <a:lnTo>
                    <a:pt x="-42" y="42441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9168CA9-6E39-9B7D-A7AC-95211B179BA2}"/>
                </a:ext>
              </a:extLst>
            </p:cNvPr>
            <p:cNvSpPr/>
            <p:nvPr/>
          </p:nvSpPr>
          <p:spPr>
            <a:xfrm>
              <a:off x="1235009" y="3700159"/>
              <a:ext cx="11377" cy="166729"/>
            </a:xfrm>
            <a:custGeom>
              <a:avLst/>
              <a:gdLst>
                <a:gd name="connsiteX0" fmla="*/ -42 w 11377"/>
                <a:gd name="connsiteY0" fmla="*/ -5 h 166729"/>
                <a:gd name="connsiteX1" fmla="*/ -42 w 11377"/>
                <a:gd name="connsiteY1" fmla="*/ 166724 h 16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66729">
                  <a:moveTo>
                    <a:pt x="-42" y="-5"/>
                  </a:moveTo>
                  <a:lnTo>
                    <a:pt x="-42" y="166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15A8AB0-C910-D565-192E-087C8E72AF32}"/>
                </a:ext>
              </a:extLst>
            </p:cNvPr>
            <p:cNvSpPr/>
            <p:nvPr/>
          </p:nvSpPr>
          <p:spPr>
            <a:xfrm>
              <a:off x="1532189" y="3819476"/>
              <a:ext cx="11377" cy="47412"/>
            </a:xfrm>
            <a:custGeom>
              <a:avLst/>
              <a:gdLst>
                <a:gd name="connsiteX0" fmla="*/ -42 w 11377"/>
                <a:gd name="connsiteY0" fmla="*/ 47408 h 47412"/>
                <a:gd name="connsiteX1" fmla="*/ -42 w 11377"/>
                <a:gd name="connsiteY1" fmla="*/ -5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4740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3AA0FC6-4DCF-8472-6525-916E28C25E50}"/>
                </a:ext>
              </a:extLst>
            </p:cNvPr>
            <p:cNvSpPr/>
            <p:nvPr/>
          </p:nvSpPr>
          <p:spPr>
            <a:xfrm>
              <a:off x="1235009" y="3509180"/>
              <a:ext cx="11377" cy="190978"/>
            </a:xfrm>
            <a:custGeom>
              <a:avLst/>
              <a:gdLst>
                <a:gd name="connsiteX0" fmla="*/ -42 w 11377"/>
                <a:gd name="connsiteY0" fmla="*/ 190974 h 190978"/>
                <a:gd name="connsiteX1" fmla="*/ -42 w 11377"/>
                <a:gd name="connsiteY1" fmla="*/ -5 h 19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0978">
                  <a:moveTo>
                    <a:pt x="-42" y="19097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A0199E3-3BD3-E429-D4F4-974DE2952A93}"/>
                </a:ext>
              </a:extLst>
            </p:cNvPr>
            <p:cNvSpPr/>
            <p:nvPr/>
          </p:nvSpPr>
          <p:spPr>
            <a:xfrm>
              <a:off x="1532189" y="3439569"/>
              <a:ext cx="11377" cy="69611"/>
            </a:xfrm>
            <a:custGeom>
              <a:avLst/>
              <a:gdLst>
                <a:gd name="connsiteX0" fmla="*/ -42 w 11377"/>
                <a:gd name="connsiteY0" fmla="*/ 69606 h 69611"/>
                <a:gd name="connsiteX1" fmla="*/ -42 w 11377"/>
                <a:gd name="connsiteY1" fmla="*/ -5 h 6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9611">
                  <a:moveTo>
                    <a:pt x="-42" y="696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B886C63-68EB-2E4D-EE63-9A4A3790E511}"/>
                </a:ext>
              </a:extLst>
            </p:cNvPr>
            <p:cNvSpPr/>
            <p:nvPr/>
          </p:nvSpPr>
          <p:spPr>
            <a:xfrm>
              <a:off x="1532189" y="3312893"/>
              <a:ext cx="11377" cy="196287"/>
            </a:xfrm>
            <a:custGeom>
              <a:avLst/>
              <a:gdLst>
                <a:gd name="connsiteX0" fmla="*/ -42 w 11377"/>
                <a:gd name="connsiteY0" fmla="*/ 196282 h 196287"/>
                <a:gd name="connsiteX1" fmla="*/ -42 w 11377"/>
                <a:gd name="connsiteY1" fmla="*/ -5 h 1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6287">
                  <a:moveTo>
                    <a:pt x="-42" y="19628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233769F-6E11-5528-4627-52B9FCFF55E3}"/>
                </a:ext>
              </a:extLst>
            </p:cNvPr>
            <p:cNvSpPr/>
            <p:nvPr/>
          </p:nvSpPr>
          <p:spPr>
            <a:xfrm>
              <a:off x="937942" y="2851310"/>
              <a:ext cx="11377" cy="424424"/>
            </a:xfrm>
            <a:custGeom>
              <a:avLst/>
              <a:gdLst>
                <a:gd name="connsiteX0" fmla="*/ -42 w 11377"/>
                <a:gd name="connsiteY0" fmla="*/ 424419 h 424424"/>
                <a:gd name="connsiteX1" fmla="*/ -42 w 11377"/>
                <a:gd name="connsiteY1" fmla="*/ -5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42441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B3EE83C-CBD3-DB74-EB0D-EF53DDC2880C}"/>
                </a:ext>
              </a:extLst>
            </p:cNvPr>
            <p:cNvSpPr/>
            <p:nvPr/>
          </p:nvSpPr>
          <p:spPr>
            <a:xfrm>
              <a:off x="1235009" y="2817047"/>
              <a:ext cx="11377" cy="34262"/>
            </a:xfrm>
            <a:custGeom>
              <a:avLst/>
              <a:gdLst>
                <a:gd name="connsiteX0" fmla="*/ -42 w 11377"/>
                <a:gd name="connsiteY0" fmla="*/ 34257 h 34262"/>
                <a:gd name="connsiteX1" fmla="*/ -42 w 11377"/>
                <a:gd name="connsiteY1" fmla="*/ -5 h 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262">
                  <a:moveTo>
                    <a:pt x="-42" y="34257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7165F1B-B024-F2AC-CC11-81DCED1D8BF9}"/>
                </a:ext>
              </a:extLst>
            </p:cNvPr>
            <p:cNvSpPr/>
            <p:nvPr/>
          </p:nvSpPr>
          <p:spPr>
            <a:xfrm>
              <a:off x="1532189" y="2711484"/>
              <a:ext cx="11377" cy="105563"/>
            </a:xfrm>
            <a:custGeom>
              <a:avLst/>
              <a:gdLst>
                <a:gd name="connsiteX0" fmla="*/ -42 w 11377"/>
                <a:gd name="connsiteY0" fmla="*/ 105558 h 105563"/>
                <a:gd name="connsiteX1" fmla="*/ -42 w 11377"/>
                <a:gd name="connsiteY1" fmla="*/ -5 h 1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05563">
                  <a:moveTo>
                    <a:pt x="-42" y="10555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137D910-7795-4807-1ED6-2EB99010BC8A}"/>
                </a:ext>
              </a:extLst>
            </p:cNvPr>
            <p:cNvSpPr/>
            <p:nvPr/>
          </p:nvSpPr>
          <p:spPr>
            <a:xfrm>
              <a:off x="1235009" y="2458253"/>
              <a:ext cx="11377" cy="393057"/>
            </a:xfrm>
            <a:custGeom>
              <a:avLst/>
              <a:gdLst>
                <a:gd name="connsiteX0" fmla="*/ -42 w 11377"/>
                <a:gd name="connsiteY0" fmla="*/ 393052 h 393057"/>
                <a:gd name="connsiteX1" fmla="*/ -42 w 11377"/>
                <a:gd name="connsiteY1" fmla="*/ -5 h 3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93057">
                  <a:moveTo>
                    <a:pt x="-42" y="39305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6D9530C-1E4D-D864-6E98-0C44E3623BBF}"/>
                </a:ext>
              </a:extLst>
            </p:cNvPr>
            <p:cNvSpPr/>
            <p:nvPr/>
          </p:nvSpPr>
          <p:spPr>
            <a:xfrm>
              <a:off x="1532189" y="2268360"/>
              <a:ext cx="11377" cy="189893"/>
            </a:xfrm>
            <a:custGeom>
              <a:avLst/>
              <a:gdLst>
                <a:gd name="connsiteX0" fmla="*/ -42 w 11377"/>
                <a:gd name="connsiteY0" fmla="*/ 189888 h 189893"/>
                <a:gd name="connsiteX1" fmla="*/ -42 w 11377"/>
                <a:gd name="connsiteY1" fmla="*/ -5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18988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498053F-9BE8-F39C-D4B3-AE493F3C720D}"/>
                </a:ext>
              </a:extLst>
            </p:cNvPr>
            <p:cNvSpPr/>
            <p:nvPr/>
          </p:nvSpPr>
          <p:spPr>
            <a:xfrm>
              <a:off x="343582" y="1644391"/>
              <a:ext cx="11377" cy="2081827"/>
            </a:xfrm>
            <a:custGeom>
              <a:avLst/>
              <a:gdLst>
                <a:gd name="connsiteX0" fmla="*/ -42 w 11377"/>
                <a:gd name="connsiteY0" fmla="*/ 2081822 h 2081827"/>
                <a:gd name="connsiteX1" fmla="*/ -42 w 11377"/>
                <a:gd name="connsiteY1" fmla="*/ -5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208182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421ADBF-20DC-76CA-8CA5-FE015EFF0D0F}"/>
                </a:ext>
              </a:extLst>
            </p:cNvPr>
            <p:cNvSpPr/>
            <p:nvPr/>
          </p:nvSpPr>
          <p:spPr>
            <a:xfrm>
              <a:off x="937942" y="1644391"/>
              <a:ext cx="11377" cy="34383"/>
            </a:xfrm>
            <a:custGeom>
              <a:avLst/>
              <a:gdLst>
                <a:gd name="connsiteX0" fmla="*/ -42 w 11377"/>
                <a:gd name="connsiteY0" fmla="*/ -5 h 34383"/>
                <a:gd name="connsiteX1" fmla="*/ -42 w 11377"/>
                <a:gd name="connsiteY1" fmla="*/ 34378 h 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383">
                  <a:moveTo>
                    <a:pt x="-42" y="-5"/>
                  </a:moveTo>
                  <a:lnTo>
                    <a:pt x="-42" y="3437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E3A2FCC-8D51-08CE-5C50-719ED483A0DE}"/>
                </a:ext>
              </a:extLst>
            </p:cNvPr>
            <p:cNvSpPr/>
            <p:nvPr/>
          </p:nvSpPr>
          <p:spPr>
            <a:xfrm>
              <a:off x="1235009" y="1678774"/>
              <a:ext cx="11377" cy="209678"/>
            </a:xfrm>
            <a:custGeom>
              <a:avLst/>
              <a:gdLst>
                <a:gd name="connsiteX0" fmla="*/ -42 w 11377"/>
                <a:gd name="connsiteY0" fmla="*/ -5 h 209678"/>
                <a:gd name="connsiteX1" fmla="*/ -42 w 11377"/>
                <a:gd name="connsiteY1" fmla="*/ 209673 h 2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9678">
                  <a:moveTo>
                    <a:pt x="-42" y="-5"/>
                  </a:moveTo>
                  <a:lnTo>
                    <a:pt x="-42" y="20967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19AA5BB-692F-694B-C1D7-1F03EC6DFA8D}"/>
                </a:ext>
              </a:extLst>
            </p:cNvPr>
            <p:cNvSpPr/>
            <p:nvPr/>
          </p:nvSpPr>
          <p:spPr>
            <a:xfrm>
              <a:off x="1235009" y="1619417"/>
              <a:ext cx="11377" cy="59356"/>
            </a:xfrm>
            <a:custGeom>
              <a:avLst/>
              <a:gdLst>
                <a:gd name="connsiteX0" fmla="*/ -42 w 11377"/>
                <a:gd name="connsiteY0" fmla="*/ 59351 h 59356"/>
                <a:gd name="connsiteX1" fmla="*/ -42 w 11377"/>
                <a:gd name="connsiteY1" fmla="*/ -5 h 5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9356">
                  <a:moveTo>
                    <a:pt x="-42" y="5935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DF62820-8144-BD87-ED30-3F1EF3C0D027}"/>
                </a:ext>
              </a:extLst>
            </p:cNvPr>
            <p:cNvSpPr/>
            <p:nvPr/>
          </p:nvSpPr>
          <p:spPr>
            <a:xfrm>
              <a:off x="1532189" y="1619417"/>
              <a:ext cx="11377" cy="47412"/>
            </a:xfrm>
            <a:custGeom>
              <a:avLst/>
              <a:gdLst>
                <a:gd name="connsiteX0" fmla="*/ -42 w 11377"/>
                <a:gd name="connsiteY0" fmla="*/ -5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5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2FD8F9-146D-8BD5-6FAF-A75F0DFBA624}"/>
                </a:ext>
              </a:extLst>
            </p:cNvPr>
            <p:cNvSpPr/>
            <p:nvPr/>
          </p:nvSpPr>
          <p:spPr>
            <a:xfrm>
              <a:off x="1235009" y="1445208"/>
              <a:ext cx="11377" cy="233566"/>
            </a:xfrm>
            <a:custGeom>
              <a:avLst/>
              <a:gdLst>
                <a:gd name="connsiteX0" fmla="*/ -42 w 11377"/>
                <a:gd name="connsiteY0" fmla="*/ 233561 h 233566"/>
                <a:gd name="connsiteX1" fmla="*/ -42 w 11377"/>
                <a:gd name="connsiteY1" fmla="*/ -5 h 23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33566">
                  <a:moveTo>
                    <a:pt x="-42" y="23356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5AAAA64-C816-5EC0-3AE7-1BE33B8E6801}"/>
                </a:ext>
              </a:extLst>
            </p:cNvPr>
            <p:cNvSpPr/>
            <p:nvPr/>
          </p:nvSpPr>
          <p:spPr>
            <a:xfrm>
              <a:off x="937942" y="1239511"/>
              <a:ext cx="11377" cy="404880"/>
            </a:xfrm>
            <a:custGeom>
              <a:avLst/>
              <a:gdLst>
                <a:gd name="connsiteX0" fmla="*/ -42 w 11377"/>
                <a:gd name="connsiteY0" fmla="*/ 404875 h 404880"/>
                <a:gd name="connsiteX1" fmla="*/ -42 w 11377"/>
                <a:gd name="connsiteY1" fmla="*/ -5 h 40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4880">
                  <a:moveTo>
                    <a:pt x="-42" y="404875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2B6145-2B15-C314-943C-798D1B6A7953}"/>
                </a:ext>
              </a:extLst>
            </p:cNvPr>
            <p:cNvSpPr/>
            <p:nvPr/>
          </p:nvSpPr>
          <p:spPr>
            <a:xfrm>
              <a:off x="1532189" y="1239511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EE40568-36F2-57E1-F60D-650BE6D4C9CC}"/>
                </a:ext>
              </a:extLst>
            </p:cNvPr>
            <p:cNvSpPr/>
            <p:nvPr/>
          </p:nvSpPr>
          <p:spPr>
            <a:xfrm>
              <a:off x="2135423" y="682676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05B36EB-43DB-6934-A58D-693F11527FAB}"/>
                </a:ext>
              </a:extLst>
            </p:cNvPr>
            <p:cNvSpPr/>
            <p:nvPr/>
          </p:nvSpPr>
          <p:spPr>
            <a:xfrm>
              <a:off x="2135423" y="67634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419E5F2-27DB-4EB2-514F-ECD07D2426A8}"/>
                </a:ext>
              </a:extLst>
            </p:cNvPr>
            <p:cNvSpPr/>
            <p:nvPr/>
          </p:nvSpPr>
          <p:spPr>
            <a:xfrm>
              <a:off x="2135423" y="67000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6E43FB3-05F1-D522-D29E-041A6C46BBF5}"/>
                </a:ext>
              </a:extLst>
            </p:cNvPr>
            <p:cNvSpPr/>
            <p:nvPr/>
          </p:nvSpPr>
          <p:spPr>
            <a:xfrm>
              <a:off x="2135423" y="66367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A082A4C-1953-1C52-F247-8759DF351369}"/>
                </a:ext>
              </a:extLst>
            </p:cNvPr>
            <p:cNvSpPr/>
            <p:nvPr/>
          </p:nvSpPr>
          <p:spPr>
            <a:xfrm>
              <a:off x="2135423" y="6573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3A8F3C4-E40F-5FA8-5E33-AD75031EF5FF}"/>
                </a:ext>
              </a:extLst>
            </p:cNvPr>
            <p:cNvSpPr/>
            <p:nvPr/>
          </p:nvSpPr>
          <p:spPr>
            <a:xfrm>
              <a:off x="2135423" y="651019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7342A9-17CD-B5BF-7EB6-13A24D20234A}"/>
                </a:ext>
              </a:extLst>
            </p:cNvPr>
            <p:cNvSpPr/>
            <p:nvPr/>
          </p:nvSpPr>
          <p:spPr>
            <a:xfrm>
              <a:off x="2135423" y="64468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9610AF5-D020-ACAC-A800-2AADEDF8D43B}"/>
                </a:ext>
              </a:extLst>
            </p:cNvPr>
            <p:cNvSpPr/>
            <p:nvPr/>
          </p:nvSpPr>
          <p:spPr>
            <a:xfrm>
              <a:off x="2135423" y="63835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38FB129-9E99-3009-BABE-1FD0E17DA027}"/>
                </a:ext>
              </a:extLst>
            </p:cNvPr>
            <p:cNvSpPr/>
            <p:nvPr/>
          </p:nvSpPr>
          <p:spPr>
            <a:xfrm>
              <a:off x="2135423" y="63201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1726326-D60D-B928-254A-8ABE49F28268}"/>
                </a:ext>
              </a:extLst>
            </p:cNvPr>
            <p:cNvSpPr/>
            <p:nvPr/>
          </p:nvSpPr>
          <p:spPr>
            <a:xfrm>
              <a:off x="2135423" y="6256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CFE2B87-4760-7E05-2962-13E20CB10CDF}"/>
                </a:ext>
              </a:extLst>
            </p:cNvPr>
            <p:cNvSpPr/>
            <p:nvPr/>
          </p:nvSpPr>
          <p:spPr>
            <a:xfrm>
              <a:off x="2135423" y="61936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04130FC-9726-6553-A443-BF0CABAB4E4C}"/>
                </a:ext>
              </a:extLst>
            </p:cNvPr>
            <p:cNvSpPr/>
            <p:nvPr/>
          </p:nvSpPr>
          <p:spPr>
            <a:xfrm>
              <a:off x="2135423" y="61302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B2CF86A-A247-C7D5-49CF-8F9D6F3FF40E}"/>
                </a:ext>
              </a:extLst>
            </p:cNvPr>
            <p:cNvSpPr/>
            <p:nvPr/>
          </p:nvSpPr>
          <p:spPr>
            <a:xfrm>
              <a:off x="2135423" y="60669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8100523-5FD1-39B5-6F2F-BE5C24E11504}"/>
                </a:ext>
              </a:extLst>
            </p:cNvPr>
            <p:cNvSpPr/>
            <p:nvPr/>
          </p:nvSpPr>
          <p:spPr>
            <a:xfrm>
              <a:off x="2135423" y="60037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79B2653-92C3-5521-99B3-800551021FD7}"/>
                </a:ext>
              </a:extLst>
            </p:cNvPr>
            <p:cNvSpPr/>
            <p:nvPr/>
          </p:nvSpPr>
          <p:spPr>
            <a:xfrm>
              <a:off x="2135423" y="5940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54E5D64-77EE-BD09-80EE-C1E00B05FEC1}"/>
                </a:ext>
              </a:extLst>
            </p:cNvPr>
            <p:cNvSpPr/>
            <p:nvPr/>
          </p:nvSpPr>
          <p:spPr>
            <a:xfrm>
              <a:off x="2135423" y="58770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1D4753E-4EA9-21F2-0FDD-E660D827D280}"/>
                </a:ext>
              </a:extLst>
            </p:cNvPr>
            <p:cNvSpPr/>
            <p:nvPr/>
          </p:nvSpPr>
          <p:spPr>
            <a:xfrm>
              <a:off x="2135423" y="58137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BB8FD24-512D-5131-5170-1E88FD63CCC6}"/>
                </a:ext>
              </a:extLst>
            </p:cNvPr>
            <p:cNvSpPr/>
            <p:nvPr/>
          </p:nvSpPr>
          <p:spPr>
            <a:xfrm>
              <a:off x="2135423" y="57503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A532DEC-66B0-E5E2-E4B3-CB0F98038411}"/>
                </a:ext>
              </a:extLst>
            </p:cNvPr>
            <p:cNvSpPr/>
            <p:nvPr/>
          </p:nvSpPr>
          <p:spPr>
            <a:xfrm>
              <a:off x="2135423" y="5687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EDBF979-E16A-4C68-3C47-4FB2264195DB}"/>
                </a:ext>
              </a:extLst>
            </p:cNvPr>
            <p:cNvSpPr/>
            <p:nvPr/>
          </p:nvSpPr>
          <p:spPr>
            <a:xfrm>
              <a:off x="2135423" y="5623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177C6AD-921F-A91F-1CDF-3BA9D232C82D}"/>
                </a:ext>
              </a:extLst>
            </p:cNvPr>
            <p:cNvSpPr/>
            <p:nvPr/>
          </p:nvSpPr>
          <p:spPr>
            <a:xfrm>
              <a:off x="2135423" y="55604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0E8FD52-EF00-5F53-972F-D59B0532B3CA}"/>
                </a:ext>
              </a:extLst>
            </p:cNvPr>
            <p:cNvSpPr/>
            <p:nvPr/>
          </p:nvSpPr>
          <p:spPr>
            <a:xfrm>
              <a:off x="2135423" y="54971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7C20E07-5031-C6C3-6D42-7E180A882F8D}"/>
                </a:ext>
              </a:extLst>
            </p:cNvPr>
            <p:cNvSpPr/>
            <p:nvPr/>
          </p:nvSpPr>
          <p:spPr>
            <a:xfrm>
              <a:off x="2135423" y="54339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B6C503-39AC-DB11-BD9C-F2E9FDD3972B}"/>
                </a:ext>
              </a:extLst>
            </p:cNvPr>
            <p:cNvSpPr/>
            <p:nvPr/>
          </p:nvSpPr>
          <p:spPr>
            <a:xfrm>
              <a:off x="2135423" y="5370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7055302-07BA-C2B5-694C-D2A6AE2CDFD4}"/>
                </a:ext>
              </a:extLst>
            </p:cNvPr>
            <p:cNvSpPr/>
            <p:nvPr/>
          </p:nvSpPr>
          <p:spPr>
            <a:xfrm>
              <a:off x="2135423" y="5307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333EF5-FE0F-235F-8A34-762F92D1FE2E}"/>
                </a:ext>
              </a:extLst>
            </p:cNvPr>
            <p:cNvSpPr/>
            <p:nvPr/>
          </p:nvSpPr>
          <p:spPr>
            <a:xfrm>
              <a:off x="2135423" y="5243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8FAB5AC-D931-2CB4-0F78-79B7F4DB3407}"/>
                </a:ext>
              </a:extLst>
            </p:cNvPr>
            <p:cNvSpPr/>
            <p:nvPr/>
          </p:nvSpPr>
          <p:spPr>
            <a:xfrm>
              <a:off x="2135423" y="51805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C39500F-0CB7-3235-9113-7EE169ECF7E8}"/>
                </a:ext>
              </a:extLst>
            </p:cNvPr>
            <p:cNvSpPr/>
            <p:nvPr/>
          </p:nvSpPr>
          <p:spPr>
            <a:xfrm>
              <a:off x="2135423" y="5117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02B13D-476B-940F-E733-B2A42E3F97BB}"/>
                </a:ext>
              </a:extLst>
            </p:cNvPr>
            <p:cNvSpPr/>
            <p:nvPr/>
          </p:nvSpPr>
          <p:spPr>
            <a:xfrm>
              <a:off x="2135423" y="5054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609B7A-4538-3ABA-EDE5-548431CD2F84}"/>
                </a:ext>
              </a:extLst>
            </p:cNvPr>
            <p:cNvSpPr/>
            <p:nvPr/>
          </p:nvSpPr>
          <p:spPr>
            <a:xfrm>
              <a:off x="2135423" y="4990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AA0E5D2-837D-13C6-7B8C-9B9A61A25FF9}"/>
                </a:ext>
              </a:extLst>
            </p:cNvPr>
            <p:cNvSpPr/>
            <p:nvPr/>
          </p:nvSpPr>
          <p:spPr>
            <a:xfrm>
              <a:off x="2135423" y="4927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136516-9989-3894-12A5-E384CB4202C4}"/>
                </a:ext>
              </a:extLst>
            </p:cNvPr>
            <p:cNvSpPr/>
            <p:nvPr/>
          </p:nvSpPr>
          <p:spPr>
            <a:xfrm>
              <a:off x="2135423" y="48641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B2BDCAA-6085-926D-B5FE-67D11892B1BD}"/>
                </a:ext>
              </a:extLst>
            </p:cNvPr>
            <p:cNvSpPr/>
            <p:nvPr/>
          </p:nvSpPr>
          <p:spPr>
            <a:xfrm>
              <a:off x="2135423" y="4800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53A83A3-FA89-896F-E087-505A9A989C1B}"/>
                </a:ext>
              </a:extLst>
            </p:cNvPr>
            <p:cNvSpPr/>
            <p:nvPr/>
          </p:nvSpPr>
          <p:spPr>
            <a:xfrm>
              <a:off x="2135423" y="4737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0E0063-AED0-9DC8-C4A6-8F605C2A9B3A}"/>
                </a:ext>
              </a:extLst>
            </p:cNvPr>
            <p:cNvSpPr/>
            <p:nvPr/>
          </p:nvSpPr>
          <p:spPr>
            <a:xfrm>
              <a:off x="2135423" y="4674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A24C13-590B-23FF-AD18-927BEC80696C}"/>
                </a:ext>
              </a:extLst>
            </p:cNvPr>
            <p:cNvSpPr/>
            <p:nvPr/>
          </p:nvSpPr>
          <p:spPr>
            <a:xfrm>
              <a:off x="2135423" y="4610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0F086FA-CDCF-8050-AEEA-51F3525A1282}"/>
                </a:ext>
              </a:extLst>
            </p:cNvPr>
            <p:cNvSpPr/>
            <p:nvPr/>
          </p:nvSpPr>
          <p:spPr>
            <a:xfrm>
              <a:off x="2135423" y="4547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AC3D2F9-166B-44FC-9DFD-01C702FE36B3}"/>
                </a:ext>
              </a:extLst>
            </p:cNvPr>
            <p:cNvSpPr/>
            <p:nvPr/>
          </p:nvSpPr>
          <p:spPr>
            <a:xfrm>
              <a:off x="2135423" y="4484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D85C643-A683-12C7-0D7D-2D9CA5E6CE0F}"/>
                </a:ext>
              </a:extLst>
            </p:cNvPr>
            <p:cNvSpPr/>
            <p:nvPr/>
          </p:nvSpPr>
          <p:spPr>
            <a:xfrm>
              <a:off x="2135423" y="4420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E4829F2-54E9-5C61-0039-CBA1E6171F31}"/>
                </a:ext>
              </a:extLst>
            </p:cNvPr>
            <p:cNvSpPr/>
            <p:nvPr/>
          </p:nvSpPr>
          <p:spPr>
            <a:xfrm>
              <a:off x="2135423" y="4357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185B92C-87B0-0782-EF5A-4C247C4E5E5F}"/>
                </a:ext>
              </a:extLst>
            </p:cNvPr>
            <p:cNvSpPr/>
            <p:nvPr/>
          </p:nvSpPr>
          <p:spPr>
            <a:xfrm>
              <a:off x="2135423" y="42943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B1F4B10-CD53-14A3-B3FC-0674D8C5683A}"/>
                </a:ext>
              </a:extLst>
            </p:cNvPr>
            <p:cNvSpPr/>
            <p:nvPr/>
          </p:nvSpPr>
          <p:spPr>
            <a:xfrm>
              <a:off x="2135423" y="4230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0F5A972-5B48-17EA-C280-8163B08A3058}"/>
                </a:ext>
              </a:extLst>
            </p:cNvPr>
            <p:cNvSpPr/>
            <p:nvPr/>
          </p:nvSpPr>
          <p:spPr>
            <a:xfrm>
              <a:off x="2135423" y="4167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D7ADAF7-B61E-BEE4-8243-6F75399F87EC}"/>
                </a:ext>
              </a:extLst>
            </p:cNvPr>
            <p:cNvSpPr/>
            <p:nvPr/>
          </p:nvSpPr>
          <p:spPr>
            <a:xfrm>
              <a:off x="2135423" y="4104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2022CD6-5651-E599-E702-C3C75081B429}"/>
                </a:ext>
              </a:extLst>
            </p:cNvPr>
            <p:cNvSpPr/>
            <p:nvPr/>
          </p:nvSpPr>
          <p:spPr>
            <a:xfrm>
              <a:off x="2135423" y="4040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DAE5829-73A7-A5C7-0516-92948C788866}"/>
                </a:ext>
              </a:extLst>
            </p:cNvPr>
            <p:cNvSpPr/>
            <p:nvPr/>
          </p:nvSpPr>
          <p:spPr>
            <a:xfrm>
              <a:off x="2135423" y="39777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242EE08-4CE3-8E75-0676-5424B17ADDFD}"/>
                </a:ext>
              </a:extLst>
            </p:cNvPr>
            <p:cNvSpPr/>
            <p:nvPr/>
          </p:nvSpPr>
          <p:spPr>
            <a:xfrm>
              <a:off x="2135423" y="39144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5F7ACE7-B8D8-C83A-399D-7546D84BED68}"/>
                </a:ext>
              </a:extLst>
            </p:cNvPr>
            <p:cNvSpPr/>
            <p:nvPr/>
          </p:nvSpPr>
          <p:spPr>
            <a:xfrm>
              <a:off x="2135423" y="38510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A8688AD-E8EB-31E2-9CA5-5EE1E74E68DB}"/>
                </a:ext>
              </a:extLst>
            </p:cNvPr>
            <p:cNvSpPr/>
            <p:nvPr/>
          </p:nvSpPr>
          <p:spPr>
            <a:xfrm>
              <a:off x="2135423" y="37877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7554637-739D-5B69-FEB5-A58959C946C9}"/>
                </a:ext>
              </a:extLst>
            </p:cNvPr>
            <p:cNvSpPr/>
            <p:nvPr/>
          </p:nvSpPr>
          <p:spPr>
            <a:xfrm>
              <a:off x="2135423" y="3724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04DD888-D89C-48D8-ECB9-931B1616FC1D}"/>
                </a:ext>
              </a:extLst>
            </p:cNvPr>
            <p:cNvSpPr/>
            <p:nvPr/>
          </p:nvSpPr>
          <p:spPr>
            <a:xfrm>
              <a:off x="2135423" y="36611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74A0763-A2FE-5D5F-AD4D-D571B81F9078}"/>
                </a:ext>
              </a:extLst>
            </p:cNvPr>
            <p:cNvSpPr/>
            <p:nvPr/>
          </p:nvSpPr>
          <p:spPr>
            <a:xfrm>
              <a:off x="2135423" y="35978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2383E3D-6E05-288B-F0D2-54A899E463C3}"/>
                </a:ext>
              </a:extLst>
            </p:cNvPr>
            <p:cNvSpPr/>
            <p:nvPr/>
          </p:nvSpPr>
          <p:spPr>
            <a:xfrm>
              <a:off x="2135423" y="35345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B0833E2-FBED-CCC1-2559-B0F7946CC625}"/>
                </a:ext>
              </a:extLst>
            </p:cNvPr>
            <p:cNvSpPr/>
            <p:nvPr/>
          </p:nvSpPr>
          <p:spPr>
            <a:xfrm>
              <a:off x="2135423" y="34711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28D332-FA4E-9ACB-E02A-1625BC392C95}"/>
                </a:ext>
              </a:extLst>
            </p:cNvPr>
            <p:cNvSpPr/>
            <p:nvPr/>
          </p:nvSpPr>
          <p:spPr>
            <a:xfrm>
              <a:off x="2135423" y="3407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5BA2121-A17D-964C-3FF9-872764685526}"/>
                </a:ext>
              </a:extLst>
            </p:cNvPr>
            <p:cNvSpPr/>
            <p:nvPr/>
          </p:nvSpPr>
          <p:spPr>
            <a:xfrm>
              <a:off x="2135423" y="33446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7DF66EF-26DE-7E84-3A33-3C833FB8CF46}"/>
                </a:ext>
              </a:extLst>
            </p:cNvPr>
            <p:cNvSpPr/>
            <p:nvPr/>
          </p:nvSpPr>
          <p:spPr>
            <a:xfrm>
              <a:off x="2135423" y="32812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BD696E5-6BBA-46CD-46CB-F01B818BA12E}"/>
                </a:ext>
              </a:extLst>
            </p:cNvPr>
            <p:cNvSpPr/>
            <p:nvPr/>
          </p:nvSpPr>
          <p:spPr>
            <a:xfrm>
              <a:off x="2135423" y="32179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B506ADE-CB81-448C-4307-9AAD9A7704A0}"/>
                </a:ext>
              </a:extLst>
            </p:cNvPr>
            <p:cNvSpPr/>
            <p:nvPr/>
          </p:nvSpPr>
          <p:spPr>
            <a:xfrm>
              <a:off x="2135423" y="31546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3FCB0CD-9829-D0AD-BA78-4BC677447DE2}"/>
                </a:ext>
              </a:extLst>
            </p:cNvPr>
            <p:cNvSpPr/>
            <p:nvPr/>
          </p:nvSpPr>
          <p:spPr>
            <a:xfrm>
              <a:off x="2135423" y="3091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D269B58-CAFA-B975-2F19-98EE584E5C58}"/>
                </a:ext>
              </a:extLst>
            </p:cNvPr>
            <p:cNvSpPr/>
            <p:nvPr/>
          </p:nvSpPr>
          <p:spPr>
            <a:xfrm>
              <a:off x="2135423" y="30280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FFF2D5B-26E0-930D-526A-AEB626247CA8}"/>
                </a:ext>
              </a:extLst>
            </p:cNvPr>
            <p:cNvSpPr/>
            <p:nvPr/>
          </p:nvSpPr>
          <p:spPr>
            <a:xfrm>
              <a:off x="2135423" y="29647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E21C859-7382-0699-32B8-68BD8B3CA758}"/>
                </a:ext>
              </a:extLst>
            </p:cNvPr>
            <p:cNvSpPr/>
            <p:nvPr/>
          </p:nvSpPr>
          <p:spPr>
            <a:xfrm>
              <a:off x="2135423" y="29013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17D339E-193C-29F0-FCCD-E931C5BC666F}"/>
                </a:ext>
              </a:extLst>
            </p:cNvPr>
            <p:cNvSpPr/>
            <p:nvPr/>
          </p:nvSpPr>
          <p:spPr>
            <a:xfrm>
              <a:off x="2135423" y="2838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59D0F3-A3E1-5190-4D0D-065B4E2B71B2}"/>
                </a:ext>
              </a:extLst>
            </p:cNvPr>
            <p:cNvSpPr/>
            <p:nvPr/>
          </p:nvSpPr>
          <p:spPr>
            <a:xfrm>
              <a:off x="2135423" y="2774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F816C60-68DC-1110-8B8F-6404B23CE819}"/>
                </a:ext>
              </a:extLst>
            </p:cNvPr>
            <p:cNvSpPr/>
            <p:nvPr/>
          </p:nvSpPr>
          <p:spPr>
            <a:xfrm>
              <a:off x="2135423" y="27114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F4CD68A-E847-A02A-5808-F4AC0B85F38D}"/>
                </a:ext>
              </a:extLst>
            </p:cNvPr>
            <p:cNvSpPr/>
            <p:nvPr/>
          </p:nvSpPr>
          <p:spPr>
            <a:xfrm>
              <a:off x="2135423" y="26481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73A25A9-AFEE-4491-31EF-A99B17C69B8D}"/>
                </a:ext>
              </a:extLst>
            </p:cNvPr>
            <p:cNvSpPr/>
            <p:nvPr/>
          </p:nvSpPr>
          <p:spPr>
            <a:xfrm>
              <a:off x="2135423" y="25848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24F4116B-EDDD-0394-00FA-6CF9EA140602}"/>
                </a:ext>
              </a:extLst>
            </p:cNvPr>
            <p:cNvSpPr/>
            <p:nvPr/>
          </p:nvSpPr>
          <p:spPr>
            <a:xfrm>
              <a:off x="2135423" y="2521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FB766CB-209A-3ACC-216A-1CD603483569}"/>
                </a:ext>
              </a:extLst>
            </p:cNvPr>
            <p:cNvSpPr/>
            <p:nvPr/>
          </p:nvSpPr>
          <p:spPr>
            <a:xfrm>
              <a:off x="2135423" y="2458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0B50B5-D3B0-769E-09DC-ED26F53BB79D}"/>
                </a:ext>
              </a:extLst>
            </p:cNvPr>
            <p:cNvSpPr/>
            <p:nvPr/>
          </p:nvSpPr>
          <p:spPr>
            <a:xfrm>
              <a:off x="2135423" y="2394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0695C27-A5D3-7277-BF2D-7B64DA2329C5}"/>
                </a:ext>
              </a:extLst>
            </p:cNvPr>
            <p:cNvSpPr/>
            <p:nvPr/>
          </p:nvSpPr>
          <p:spPr>
            <a:xfrm>
              <a:off x="2135423" y="23315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49919AC-96F2-1042-D404-BB2990CC57C6}"/>
                </a:ext>
              </a:extLst>
            </p:cNvPr>
            <p:cNvSpPr/>
            <p:nvPr/>
          </p:nvSpPr>
          <p:spPr>
            <a:xfrm>
              <a:off x="2135423" y="2268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E1CAFB4-B0B2-4AD0-7A7A-3539C91A9D50}"/>
                </a:ext>
              </a:extLst>
            </p:cNvPr>
            <p:cNvSpPr/>
            <p:nvPr/>
          </p:nvSpPr>
          <p:spPr>
            <a:xfrm>
              <a:off x="2135423" y="2205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EC22C5C-7F05-05F0-EC08-40AC45343CE7}"/>
                </a:ext>
              </a:extLst>
            </p:cNvPr>
            <p:cNvSpPr/>
            <p:nvPr/>
          </p:nvSpPr>
          <p:spPr>
            <a:xfrm>
              <a:off x="2135423" y="2141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6DFB93D-80E1-B554-8008-51EF0552EFD2}"/>
                </a:ext>
              </a:extLst>
            </p:cNvPr>
            <p:cNvSpPr/>
            <p:nvPr/>
          </p:nvSpPr>
          <p:spPr>
            <a:xfrm>
              <a:off x="2135423" y="2078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014CC73-968B-D3FF-86F9-50226B626D97}"/>
                </a:ext>
              </a:extLst>
            </p:cNvPr>
            <p:cNvSpPr/>
            <p:nvPr/>
          </p:nvSpPr>
          <p:spPr>
            <a:xfrm>
              <a:off x="2135423" y="20150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0B515FB-A38D-A68B-9969-65BF17EB7EF4}"/>
                </a:ext>
              </a:extLst>
            </p:cNvPr>
            <p:cNvSpPr/>
            <p:nvPr/>
          </p:nvSpPr>
          <p:spPr>
            <a:xfrm>
              <a:off x="2135423" y="1951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8D2621D-92FD-BE7A-037E-21FC49017032}"/>
                </a:ext>
              </a:extLst>
            </p:cNvPr>
            <p:cNvSpPr/>
            <p:nvPr/>
          </p:nvSpPr>
          <p:spPr>
            <a:xfrm>
              <a:off x="2135423" y="1888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3E6F6B0-C994-E428-48FD-0D90486E4D8D}"/>
                </a:ext>
              </a:extLst>
            </p:cNvPr>
            <p:cNvSpPr/>
            <p:nvPr/>
          </p:nvSpPr>
          <p:spPr>
            <a:xfrm>
              <a:off x="2135423" y="1825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2B8E5DF-1FFB-F1B5-7298-1846F3C0B57E}"/>
                </a:ext>
              </a:extLst>
            </p:cNvPr>
            <p:cNvSpPr/>
            <p:nvPr/>
          </p:nvSpPr>
          <p:spPr>
            <a:xfrm>
              <a:off x="2135423" y="1761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0A5C47-81B1-7766-218C-FA8CF37307AD}"/>
                </a:ext>
              </a:extLst>
            </p:cNvPr>
            <p:cNvSpPr/>
            <p:nvPr/>
          </p:nvSpPr>
          <p:spPr>
            <a:xfrm>
              <a:off x="2135423" y="1698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690BF49-14FD-1856-B58C-ECB89DA53E20}"/>
                </a:ext>
              </a:extLst>
            </p:cNvPr>
            <p:cNvSpPr/>
            <p:nvPr/>
          </p:nvSpPr>
          <p:spPr>
            <a:xfrm>
              <a:off x="2135423" y="1635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40DDE6-9C39-67D0-B949-932D7072FE48}"/>
                </a:ext>
              </a:extLst>
            </p:cNvPr>
            <p:cNvSpPr/>
            <p:nvPr/>
          </p:nvSpPr>
          <p:spPr>
            <a:xfrm>
              <a:off x="2135423" y="1571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191B7D1-A1E1-FF45-1240-6423F5132CFA}"/>
                </a:ext>
              </a:extLst>
            </p:cNvPr>
            <p:cNvSpPr/>
            <p:nvPr/>
          </p:nvSpPr>
          <p:spPr>
            <a:xfrm>
              <a:off x="2135423" y="1508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70D2B66-32CB-8507-3097-F2B792643E2D}"/>
                </a:ext>
              </a:extLst>
            </p:cNvPr>
            <p:cNvSpPr/>
            <p:nvPr/>
          </p:nvSpPr>
          <p:spPr>
            <a:xfrm>
              <a:off x="2135423" y="14452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94D67A-A0DD-018B-1AE3-9AEB32F60393}"/>
                </a:ext>
              </a:extLst>
            </p:cNvPr>
            <p:cNvSpPr/>
            <p:nvPr/>
          </p:nvSpPr>
          <p:spPr>
            <a:xfrm>
              <a:off x="2135423" y="1381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E73CD4-842A-AA93-CD56-E12CE0264673}"/>
                </a:ext>
              </a:extLst>
            </p:cNvPr>
            <p:cNvSpPr/>
            <p:nvPr/>
          </p:nvSpPr>
          <p:spPr>
            <a:xfrm>
              <a:off x="2135423" y="1318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61BC7D3-129E-D46A-D5DB-4A64BECEEE8A}"/>
                </a:ext>
              </a:extLst>
            </p:cNvPr>
            <p:cNvSpPr/>
            <p:nvPr/>
          </p:nvSpPr>
          <p:spPr>
            <a:xfrm>
              <a:off x="2135423" y="1255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08B910E-331F-C460-725E-7FAF69A76D9F}"/>
                </a:ext>
              </a:extLst>
            </p:cNvPr>
            <p:cNvSpPr/>
            <p:nvPr/>
          </p:nvSpPr>
          <p:spPr>
            <a:xfrm>
              <a:off x="2135423" y="1191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59E7E90-BA0D-54B6-3F29-2E480ADF7AA6}"/>
                </a:ext>
              </a:extLst>
            </p:cNvPr>
            <p:cNvSpPr txBox="1"/>
            <p:nvPr/>
          </p:nvSpPr>
          <p:spPr>
            <a:xfrm>
              <a:off x="2133069" y="6747200"/>
              <a:ext cx="6367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E6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0313302-6A7D-94E3-AE86-D8BA4E40227E}"/>
                </a:ext>
              </a:extLst>
            </p:cNvPr>
            <p:cNvSpPr txBox="1"/>
            <p:nvPr/>
          </p:nvSpPr>
          <p:spPr>
            <a:xfrm>
              <a:off x="2133069" y="6683862"/>
              <a:ext cx="8771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FD88305-20E5-9559-46B9-7BA9A21124C8}"/>
                </a:ext>
              </a:extLst>
            </p:cNvPr>
            <p:cNvSpPr txBox="1"/>
            <p:nvPr/>
          </p:nvSpPr>
          <p:spPr>
            <a:xfrm>
              <a:off x="2133069" y="6620524"/>
              <a:ext cx="7954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76BA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F48A9B1-D180-916B-1ADF-2D245E0B1A83}"/>
                </a:ext>
              </a:extLst>
            </p:cNvPr>
            <p:cNvSpPr txBox="1"/>
            <p:nvPr/>
          </p:nvSpPr>
          <p:spPr>
            <a:xfrm>
              <a:off x="2133069" y="6557186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E80D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883AAF62-5FC6-DFDD-55D6-BA6DDA742B3D}"/>
                </a:ext>
              </a:extLst>
            </p:cNvPr>
            <p:cNvSpPr txBox="1"/>
            <p:nvPr/>
          </p:nvSpPr>
          <p:spPr>
            <a:xfrm>
              <a:off x="2133069" y="6493848"/>
              <a:ext cx="9108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B527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D0400D6-9822-ECBF-102C-E9D6AAA747A5}"/>
                </a:ext>
              </a:extLst>
            </p:cNvPr>
            <p:cNvSpPr txBox="1"/>
            <p:nvPr/>
          </p:nvSpPr>
          <p:spPr>
            <a:xfrm>
              <a:off x="2133069" y="6430631"/>
              <a:ext cx="13003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6FE7E79-A68F-B045-7C29-64BE487E473E}"/>
                </a:ext>
              </a:extLst>
            </p:cNvPr>
            <p:cNvSpPr txBox="1"/>
            <p:nvPr/>
          </p:nvSpPr>
          <p:spPr>
            <a:xfrm>
              <a:off x="2133069" y="6367293"/>
              <a:ext cx="7569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5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6A94295-D409-050D-A371-42F4EC803709}"/>
                </a:ext>
              </a:extLst>
            </p:cNvPr>
            <p:cNvSpPr txBox="1"/>
            <p:nvPr/>
          </p:nvSpPr>
          <p:spPr>
            <a:xfrm>
              <a:off x="2133069" y="6303955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A6405D71-3547-B532-2B70-18B2271EC8F2}"/>
                </a:ext>
              </a:extLst>
            </p:cNvPr>
            <p:cNvSpPr txBox="1"/>
            <p:nvPr/>
          </p:nvSpPr>
          <p:spPr>
            <a:xfrm>
              <a:off x="2133069" y="6240617"/>
              <a:ext cx="11833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35FBE69A-71F0-5087-51D6-C99B6F363D19}"/>
                </a:ext>
              </a:extLst>
            </p:cNvPr>
            <p:cNvSpPr txBox="1"/>
            <p:nvPr/>
          </p:nvSpPr>
          <p:spPr>
            <a:xfrm>
              <a:off x="2133069" y="6177400"/>
              <a:ext cx="8931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B37A26A-B69E-CE80-E758-82A7DB747A69}"/>
                </a:ext>
              </a:extLst>
            </p:cNvPr>
            <p:cNvSpPr txBox="1"/>
            <p:nvPr/>
          </p:nvSpPr>
          <p:spPr>
            <a:xfrm>
              <a:off x="2133069" y="6114062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F776425B-D905-97B8-10E0-FAD6203C1794}"/>
                </a:ext>
              </a:extLst>
            </p:cNvPr>
            <p:cNvSpPr txBox="1"/>
            <p:nvPr/>
          </p:nvSpPr>
          <p:spPr>
            <a:xfrm>
              <a:off x="2133069" y="6050724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D5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96E039CB-91E3-4AD4-8946-A1D554ECEC5F}"/>
                </a:ext>
              </a:extLst>
            </p:cNvPr>
            <p:cNvSpPr txBox="1"/>
            <p:nvPr/>
          </p:nvSpPr>
          <p:spPr>
            <a:xfrm>
              <a:off x="2133069" y="5987386"/>
              <a:ext cx="80021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3D1D73C-5075-84DC-FBF0-78BA8AFA585C}"/>
                </a:ext>
              </a:extLst>
            </p:cNvPr>
            <p:cNvSpPr txBox="1"/>
            <p:nvPr/>
          </p:nvSpPr>
          <p:spPr>
            <a:xfrm>
              <a:off x="2133069" y="5924048"/>
              <a:ext cx="9204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8F0C9A8D-90A6-1A44-B024-89DBB433450A}"/>
                </a:ext>
              </a:extLst>
            </p:cNvPr>
            <p:cNvSpPr txBox="1"/>
            <p:nvPr/>
          </p:nvSpPr>
          <p:spPr>
            <a:xfrm>
              <a:off x="2133069" y="5860831"/>
              <a:ext cx="9893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A7A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58C7DAB-6B32-F54D-5CB4-0B9AF9D8F39C}"/>
                </a:ext>
              </a:extLst>
            </p:cNvPr>
            <p:cNvSpPr txBox="1"/>
            <p:nvPr/>
          </p:nvSpPr>
          <p:spPr>
            <a:xfrm>
              <a:off x="2133069" y="5797493"/>
              <a:ext cx="10775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F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E04DF092-8C41-8D96-8C44-DBEDF9AE5388}"/>
                </a:ext>
              </a:extLst>
            </p:cNvPr>
            <p:cNvSpPr txBox="1"/>
            <p:nvPr/>
          </p:nvSpPr>
          <p:spPr>
            <a:xfrm>
              <a:off x="2133069" y="573415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88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9A80CED4-D6B4-E186-B6B4-4C6C6E91F7CB}"/>
                </a:ext>
              </a:extLst>
            </p:cNvPr>
            <p:cNvSpPr txBox="1"/>
            <p:nvPr/>
          </p:nvSpPr>
          <p:spPr>
            <a:xfrm>
              <a:off x="2133069" y="5670817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D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98F1285-488D-BF06-6EDF-1BA7615E491F}"/>
                </a:ext>
              </a:extLst>
            </p:cNvPr>
            <p:cNvSpPr txBox="1"/>
            <p:nvPr/>
          </p:nvSpPr>
          <p:spPr>
            <a:xfrm>
              <a:off x="2133069" y="5607600"/>
              <a:ext cx="8643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B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8D1DFE3E-0BE5-80EC-34D0-571626442661}"/>
                </a:ext>
              </a:extLst>
            </p:cNvPr>
            <p:cNvSpPr txBox="1"/>
            <p:nvPr/>
          </p:nvSpPr>
          <p:spPr>
            <a:xfrm>
              <a:off x="2133069" y="5544262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DC91FA9C-16E1-049C-5861-7A518D237152}"/>
                </a:ext>
              </a:extLst>
            </p:cNvPr>
            <p:cNvSpPr txBox="1"/>
            <p:nvPr/>
          </p:nvSpPr>
          <p:spPr>
            <a:xfrm>
              <a:off x="2133069" y="5480924"/>
              <a:ext cx="8274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4912816-30F9-5A76-2823-57CD02484D13}"/>
                </a:ext>
              </a:extLst>
            </p:cNvPr>
            <p:cNvSpPr txBox="1"/>
            <p:nvPr/>
          </p:nvSpPr>
          <p:spPr>
            <a:xfrm>
              <a:off x="2133069" y="5417586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92B2EEFF-2CB5-3485-0CF3-A8765AC038FD}"/>
                </a:ext>
              </a:extLst>
            </p:cNvPr>
            <p:cNvSpPr txBox="1"/>
            <p:nvPr/>
          </p:nvSpPr>
          <p:spPr>
            <a:xfrm>
              <a:off x="2133069" y="5354248"/>
              <a:ext cx="12186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A02CAA5B-E27F-CFAA-2466-C27826E2E5EC}"/>
                </a:ext>
              </a:extLst>
            </p:cNvPr>
            <p:cNvSpPr txBox="1"/>
            <p:nvPr/>
          </p:nvSpPr>
          <p:spPr>
            <a:xfrm>
              <a:off x="2133069" y="5291031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E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8EEFE4C4-3590-9AD1-72B1-FA413AD1A312}"/>
                </a:ext>
              </a:extLst>
            </p:cNvPr>
            <p:cNvSpPr txBox="1"/>
            <p:nvPr/>
          </p:nvSpPr>
          <p:spPr>
            <a:xfrm>
              <a:off x="2133069" y="5227693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2F5022E-5C0D-48C2-9F6A-244B87D4AE78}"/>
                </a:ext>
              </a:extLst>
            </p:cNvPr>
            <p:cNvSpPr txBox="1"/>
            <p:nvPr/>
          </p:nvSpPr>
          <p:spPr>
            <a:xfrm>
              <a:off x="2133069" y="5164355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E384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8A07FF43-AFC0-8528-B4DE-8C13D72715BB}"/>
                </a:ext>
              </a:extLst>
            </p:cNvPr>
            <p:cNvSpPr txBox="1"/>
            <p:nvPr/>
          </p:nvSpPr>
          <p:spPr>
            <a:xfrm>
              <a:off x="2133069" y="5101017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1FC86ACB-8EEB-84F1-005A-AC5143DACA2D}"/>
                </a:ext>
              </a:extLst>
            </p:cNvPr>
            <p:cNvSpPr txBox="1"/>
            <p:nvPr/>
          </p:nvSpPr>
          <p:spPr>
            <a:xfrm>
              <a:off x="2133069" y="5037800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79DD410-B291-0F3E-E146-3AD8BFA2B057}"/>
                </a:ext>
              </a:extLst>
            </p:cNvPr>
            <p:cNvSpPr txBox="1"/>
            <p:nvPr/>
          </p:nvSpPr>
          <p:spPr>
            <a:xfrm>
              <a:off x="2133069" y="4974462"/>
              <a:ext cx="7841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A53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6EDBE944-4EB9-1B2C-BE6C-47FA8FF2F2F9}"/>
                </a:ext>
              </a:extLst>
            </p:cNvPr>
            <p:cNvSpPr txBox="1"/>
            <p:nvPr/>
          </p:nvSpPr>
          <p:spPr>
            <a:xfrm>
              <a:off x="2133069" y="4911124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AB9A73E2-5F0E-55AF-9E1C-8C55634AF85B}"/>
                </a:ext>
              </a:extLst>
            </p:cNvPr>
            <p:cNvSpPr txBox="1"/>
            <p:nvPr/>
          </p:nvSpPr>
          <p:spPr>
            <a:xfrm>
              <a:off x="2133069" y="4847786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6F3073C3-A5D3-7BE0-3348-DD577922CD15}"/>
                </a:ext>
              </a:extLst>
            </p:cNvPr>
            <p:cNvSpPr txBox="1"/>
            <p:nvPr/>
          </p:nvSpPr>
          <p:spPr>
            <a:xfrm>
              <a:off x="2133069" y="4784448"/>
              <a:ext cx="9653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39AFAC0-7AEC-678F-F394-6E112CFCC701}"/>
                </a:ext>
              </a:extLst>
            </p:cNvPr>
            <p:cNvSpPr txBox="1"/>
            <p:nvPr/>
          </p:nvSpPr>
          <p:spPr>
            <a:xfrm>
              <a:off x="2133069" y="4721231"/>
              <a:ext cx="9332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2F4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9FFC9B5-F97F-FE49-07AB-B2B56CF8125F}"/>
                </a:ext>
              </a:extLst>
            </p:cNvPr>
            <p:cNvSpPr txBox="1"/>
            <p:nvPr/>
          </p:nvSpPr>
          <p:spPr>
            <a:xfrm>
              <a:off x="2133069" y="4657893"/>
              <a:ext cx="7104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9FB95086-FFB1-2831-57CB-320172E54FDA}"/>
                </a:ext>
              </a:extLst>
            </p:cNvPr>
            <p:cNvSpPr txBox="1"/>
            <p:nvPr/>
          </p:nvSpPr>
          <p:spPr>
            <a:xfrm>
              <a:off x="2133069" y="4594555"/>
              <a:ext cx="12426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3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D1E5B9F-5B7F-BBE0-A98A-181F8281C738}"/>
                </a:ext>
              </a:extLst>
            </p:cNvPr>
            <p:cNvSpPr txBox="1"/>
            <p:nvPr/>
          </p:nvSpPr>
          <p:spPr>
            <a:xfrm>
              <a:off x="2133069" y="4531217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A6A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B13E48AD-EAFF-FC5F-2E98-24AAF8A3E5B4}"/>
                </a:ext>
              </a:extLst>
            </p:cNvPr>
            <p:cNvSpPr txBox="1"/>
            <p:nvPr/>
          </p:nvSpPr>
          <p:spPr>
            <a:xfrm>
              <a:off x="2133069" y="4468000"/>
              <a:ext cx="82105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855992A-F601-9834-569D-E33E45510240}"/>
                </a:ext>
              </a:extLst>
            </p:cNvPr>
            <p:cNvSpPr txBox="1"/>
            <p:nvPr/>
          </p:nvSpPr>
          <p:spPr>
            <a:xfrm>
              <a:off x="2133069" y="44046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A66EBFE2-7B31-E996-0BF3-49F0EDDE951A}"/>
                </a:ext>
              </a:extLst>
            </p:cNvPr>
            <p:cNvSpPr txBox="1"/>
            <p:nvPr/>
          </p:nvSpPr>
          <p:spPr>
            <a:xfrm>
              <a:off x="2133069" y="4341324"/>
              <a:ext cx="9124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2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2605604A-34F1-050B-3901-9166CE312C9C}"/>
                </a:ext>
              </a:extLst>
            </p:cNvPr>
            <p:cNvSpPr txBox="1"/>
            <p:nvPr/>
          </p:nvSpPr>
          <p:spPr>
            <a:xfrm>
              <a:off x="2133069" y="4277986"/>
              <a:ext cx="11641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14B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5C8A923-22AA-0095-DD04-16A11B0BA521}"/>
                </a:ext>
              </a:extLst>
            </p:cNvPr>
            <p:cNvSpPr txBox="1"/>
            <p:nvPr/>
          </p:nvSpPr>
          <p:spPr>
            <a:xfrm>
              <a:off x="2133069" y="4214648"/>
              <a:ext cx="6783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0387EFE8-F373-F9AB-25B9-AF68A92C1F85}"/>
                </a:ext>
              </a:extLst>
            </p:cNvPr>
            <p:cNvSpPr txBox="1"/>
            <p:nvPr/>
          </p:nvSpPr>
          <p:spPr>
            <a:xfrm>
              <a:off x="2133069" y="4151431"/>
              <a:ext cx="7280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1EEAE78E-417B-75AE-CCCD-5B999BA8B83C}"/>
                </a:ext>
              </a:extLst>
            </p:cNvPr>
            <p:cNvSpPr txBox="1"/>
            <p:nvPr/>
          </p:nvSpPr>
          <p:spPr>
            <a:xfrm>
              <a:off x="2133069" y="4088093"/>
              <a:ext cx="11464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0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02E9B43-B56E-71B2-6C62-F2E10D4EEC3C}"/>
                </a:ext>
              </a:extLst>
            </p:cNvPr>
            <p:cNvSpPr txBox="1"/>
            <p:nvPr/>
          </p:nvSpPr>
          <p:spPr>
            <a:xfrm>
              <a:off x="2133069" y="4024755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C838A22B-5AB0-3787-F84B-757F00531481}"/>
                </a:ext>
              </a:extLst>
            </p:cNvPr>
            <p:cNvSpPr txBox="1"/>
            <p:nvPr/>
          </p:nvSpPr>
          <p:spPr>
            <a:xfrm>
              <a:off x="2133069" y="3961417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316BEC1-2690-44B6-6DB8-3CE04BD0F236}"/>
                </a:ext>
              </a:extLst>
            </p:cNvPr>
            <p:cNvSpPr txBox="1"/>
            <p:nvPr/>
          </p:nvSpPr>
          <p:spPr>
            <a:xfrm>
              <a:off x="2133069" y="3898200"/>
              <a:ext cx="8451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A9E16E5-70ED-A6B7-C86E-32E13ECD17A4}"/>
                </a:ext>
              </a:extLst>
            </p:cNvPr>
            <p:cNvSpPr txBox="1"/>
            <p:nvPr/>
          </p:nvSpPr>
          <p:spPr>
            <a:xfrm>
              <a:off x="2133069" y="38348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82379C2-1A4B-C973-7ED1-391C21B51DBE}"/>
                </a:ext>
              </a:extLst>
            </p:cNvPr>
            <p:cNvSpPr txBox="1"/>
            <p:nvPr/>
          </p:nvSpPr>
          <p:spPr>
            <a:xfrm>
              <a:off x="2133069" y="3771524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E6F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0BC0116-D138-DC38-3D94-9E950F9D2213}"/>
                </a:ext>
              </a:extLst>
            </p:cNvPr>
            <p:cNvSpPr txBox="1"/>
            <p:nvPr/>
          </p:nvSpPr>
          <p:spPr>
            <a:xfrm>
              <a:off x="2133069" y="3708186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C320C2B-9C8F-2B8F-7488-F6652EEFB08A}"/>
                </a:ext>
              </a:extLst>
            </p:cNvPr>
            <p:cNvSpPr txBox="1"/>
            <p:nvPr/>
          </p:nvSpPr>
          <p:spPr>
            <a:xfrm>
              <a:off x="2133069" y="3644848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5D1CF4B-A065-8550-E1BC-AD605F304C62}"/>
                </a:ext>
              </a:extLst>
            </p:cNvPr>
            <p:cNvSpPr txBox="1"/>
            <p:nvPr/>
          </p:nvSpPr>
          <p:spPr>
            <a:xfrm>
              <a:off x="2133069" y="3581630"/>
              <a:ext cx="8947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4D74E91-4118-451D-EB2D-5D2AAA4186BA}"/>
                </a:ext>
              </a:extLst>
            </p:cNvPr>
            <p:cNvSpPr txBox="1"/>
            <p:nvPr/>
          </p:nvSpPr>
          <p:spPr>
            <a:xfrm>
              <a:off x="2133069" y="3518293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3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5213EC6-8BBE-2A1B-743C-575747583208}"/>
                </a:ext>
              </a:extLst>
            </p:cNvPr>
            <p:cNvSpPr txBox="1"/>
            <p:nvPr/>
          </p:nvSpPr>
          <p:spPr>
            <a:xfrm>
              <a:off x="2133069" y="3454955"/>
              <a:ext cx="6832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4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2E14031-7880-91BA-1AE0-1747EEB4F046}"/>
                </a:ext>
              </a:extLst>
            </p:cNvPr>
            <p:cNvSpPr txBox="1"/>
            <p:nvPr/>
          </p:nvSpPr>
          <p:spPr>
            <a:xfrm>
              <a:off x="2133069" y="3391617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BEE30BF-1202-17A4-28BE-8B911AFAB3F7}"/>
                </a:ext>
              </a:extLst>
            </p:cNvPr>
            <p:cNvSpPr txBox="1"/>
            <p:nvPr/>
          </p:nvSpPr>
          <p:spPr>
            <a:xfrm>
              <a:off x="2133069" y="3328279"/>
              <a:ext cx="8595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6D58C997-E2E9-5ECB-3AC6-A3CB62064BF0}"/>
                </a:ext>
              </a:extLst>
            </p:cNvPr>
            <p:cNvSpPr txBox="1"/>
            <p:nvPr/>
          </p:nvSpPr>
          <p:spPr>
            <a:xfrm>
              <a:off x="2133069" y="3265062"/>
              <a:ext cx="10422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62EA7E75-7BF6-1DA2-A92E-46335D7332C2}"/>
                </a:ext>
              </a:extLst>
            </p:cNvPr>
            <p:cNvSpPr txBox="1"/>
            <p:nvPr/>
          </p:nvSpPr>
          <p:spPr>
            <a:xfrm>
              <a:off x="2133069" y="3201724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4AD8DEF-8CB0-E858-BEDD-EB6FE9C45181}"/>
                </a:ext>
              </a:extLst>
            </p:cNvPr>
            <p:cNvSpPr txBox="1"/>
            <p:nvPr/>
          </p:nvSpPr>
          <p:spPr>
            <a:xfrm>
              <a:off x="2133069" y="3138386"/>
              <a:ext cx="10390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9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5B8FD7C9-F200-72D2-5165-F6D2A60E6BDF}"/>
                </a:ext>
              </a:extLst>
            </p:cNvPr>
            <p:cNvSpPr txBox="1"/>
            <p:nvPr/>
          </p:nvSpPr>
          <p:spPr>
            <a:xfrm>
              <a:off x="2133069" y="3075048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F82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13BB1A-5059-E259-09BE-28D0CF4B2872}"/>
                </a:ext>
              </a:extLst>
            </p:cNvPr>
            <p:cNvSpPr txBox="1"/>
            <p:nvPr/>
          </p:nvSpPr>
          <p:spPr>
            <a:xfrm>
              <a:off x="2133069" y="3011830"/>
              <a:ext cx="11304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3597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1ECA125-FCC4-11AF-ECA5-FD56FCE30764}"/>
                </a:ext>
              </a:extLst>
            </p:cNvPr>
            <p:cNvSpPr txBox="1"/>
            <p:nvPr/>
          </p:nvSpPr>
          <p:spPr>
            <a:xfrm>
              <a:off x="2133069" y="2948493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868BA5D-20C0-5B8B-AC7A-53C1ECEEC392}"/>
                </a:ext>
              </a:extLst>
            </p:cNvPr>
            <p:cNvSpPr txBox="1"/>
            <p:nvPr/>
          </p:nvSpPr>
          <p:spPr>
            <a:xfrm>
              <a:off x="2133069" y="2885155"/>
              <a:ext cx="9428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6F1687BB-DBC0-296A-0BE5-C26B498026D6}"/>
                </a:ext>
              </a:extLst>
            </p:cNvPr>
            <p:cNvSpPr txBox="1"/>
            <p:nvPr/>
          </p:nvSpPr>
          <p:spPr>
            <a:xfrm>
              <a:off x="2133069" y="2821817"/>
              <a:ext cx="7136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BA4F6560-FB33-7841-56D9-A76988AF9C30}"/>
                </a:ext>
              </a:extLst>
            </p:cNvPr>
            <p:cNvSpPr txBox="1"/>
            <p:nvPr/>
          </p:nvSpPr>
          <p:spPr>
            <a:xfrm>
              <a:off x="2133069" y="2758479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8415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F164F53D-114B-1927-4B5C-AB15F932F481}"/>
                </a:ext>
              </a:extLst>
            </p:cNvPr>
            <p:cNvSpPr txBox="1"/>
            <p:nvPr/>
          </p:nvSpPr>
          <p:spPr>
            <a:xfrm>
              <a:off x="2133069" y="2695261"/>
              <a:ext cx="8034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6455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61E73C0-E958-C992-191E-069FC9BED8D8}"/>
                </a:ext>
              </a:extLst>
            </p:cNvPr>
            <p:cNvSpPr txBox="1"/>
            <p:nvPr/>
          </p:nvSpPr>
          <p:spPr>
            <a:xfrm>
              <a:off x="2133069" y="2631923"/>
              <a:ext cx="715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24A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4F22578D-C4A8-85D1-A77E-DAFE0F32E212}"/>
                </a:ext>
              </a:extLst>
            </p:cNvPr>
            <p:cNvSpPr txBox="1"/>
            <p:nvPr/>
          </p:nvSpPr>
          <p:spPr>
            <a:xfrm>
              <a:off x="2133069" y="2568586"/>
              <a:ext cx="10567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4D9B8DC-6BBD-B460-AD31-C77804CE49D7}"/>
                </a:ext>
              </a:extLst>
            </p:cNvPr>
            <p:cNvSpPr txBox="1"/>
            <p:nvPr/>
          </p:nvSpPr>
          <p:spPr>
            <a:xfrm>
              <a:off x="2133069" y="2505248"/>
              <a:ext cx="8787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25A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AE51FC81-2C40-84C7-F18B-8BB25F18C6B5}"/>
                </a:ext>
              </a:extLst>
            </p:cNvPr>
            <p:cNvSpPr txBox="1"/>
            <p:nvPr/>
          </p:nvSpPr>
          <p:spPr>
            <a:xfrm>
              <a:off x="2133069" y="2442030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148A00D-1E7B-B517-EE7F-01127BBC729A}"/>
                </a:ext>
              </a:extLst>
            </p:cNvPr>
            <p:cNvSpPr txBox="1"/>
            <p:nvPr/>
          </p:nvSpPr>
          <p:spPr>
            <a:xfrm>
              <a:off x="2133069" y="2378692"/>
              <a:ext cx="8627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D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21085F5A-9B3F-1F1B-B44F-B671CD2D175C}"/>
                </a:ext>
              </a:extLst>
            </p:cNvPr>
            <p:cNvSpPr txBox="1"/>
            <p:nvPr/>
          </p:nvSpPr>
          <p:spPr>
            <a:xfrm>
              <a:off x="2133069" y="2315354"/>
              <a:ext cx="1059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428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C7405F2E-DDCA-5AAE-00C8-DB2A93837F65}"/>
                </a:ext>
              </a:extLst>
            </p:cNvPr>
            <p:cNvSpPr txBox="1"/>
            <p:nvPr/>
          </p:nvSpPr>
          <p:spPr>
            <a:xfrm>
              <a:off x="2133069" y="2252017"/>
              <a:ext cx="11496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15B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A7837FDB-52EA-6999-E238-A3468B8D7345}"/>
                </a:ext>
              </a:extLst>
            </p:cNvPr>
            <p:cNvSpPr txBox="1"/>
            <p:nvPr/>
          </p:nvSpPr>
          <p:spPr>
            <a:xfrm>
              <a:off x="2133069" y="2188679"/>
              <a:ext cx="9989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C4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65F4806C-CB73-098D-968E-A45EC3F090A3}"/>
                </a:ext>
              </a:extLst>
            </p:cNvPr>
            <p:cNvSpPr txBox="1"/>
            <p:nvPr/>
          </p:nvSpPr>
          <p:spPr>
            <a:xfrm>
              <a:off x="2133069" y="2125461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639B1B3-CBDD-B58D-3C60-67935616B3AF}"/>
                </a:ext>
              </a:extLst>
            </p:cNvPr>
            <p:cNvSpPr txBox="1"/>
            <p:nvPr/>
          </p:nvSpPr>
          <p:spPr>
            <a:xfrm>
              <a:off x="2133069" y="2062123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D71D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B85F27C-F062-3C8A-7A84-F87E989E3F8D}"/>
                </a:ext>
              </a:extLst>
            </p:cNvPr>
            <p:cNvSpPr txBox="1"/>
            <p:nvPr/>
          </p:nvSpPr>
          <p:spPr>
            <a:xfrm>
              <a:off x="2133069" y="1998785"/>
              <a:ext cx="6992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C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9F5E10DE-7E83-580A-163E-DA2DD9CB0647}"/>
                </a:ext>
              </a:extLst>
            </p:cNvPr>
            <p:cNvSpPr txBox="1"/>
            <p:nvPr/>
          </p:nvSpPr>
          <p:spPr>
            <a:xfrm>
              <a:off x="2133069" y="1935448"/>
              <a:ext cx="8194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6577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2763E20-42CC-0408-13DD-966853019903}"/>
                </a:ext>
              </a:extLst>
            </p:cNvPr>
            <p:cNvSpPr txBox="1"/>
            <p:nvPr/>
          </p:nvSpPr>
          <p:spPr>
            <a:xfrm>
              <a:off x="2133069" y="1872230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C5F8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50E9759-0C84-C11E-8E7C-59BE712E0638}"/>
                </a:ext>
              </a:extLst>
            </p:cNvPr>
            <p:cNvSpPr txBox="1"/>
            <p:nvPr/>
          </p:nvSpPr>
          <p:spPr>
            <a:xfrm>
              <a:off x="2133069" y="1808892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3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5A68031E-A13F-753A-864A-8FEBB485CF16}"/>
                </a:ext>
              </a:extLst>
            </p:cNvPr>
            <p:cNvSpPr txBox="1"/>
            <p:nvPr/>
          </p:nvSpPr>
          <p:spPr>
            <a:xfrm>
              <a:off x="2133069" y="1745554"/>
              <a:ext cx="6815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05C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3705D7D3-5329-3030-55AF-08625994A1D5}"/>
                </a:ext>
              </a:extLst>
            </p:cNvPr>
            <p:cNvSpPr txBox="1"/>
            <p:nvPr/>
          </p:nvSpPr>
          <p:spPr>
            <a:xfrm>
              <a:off x="2133069" y="1682216"/>
              <a:ext cx="9669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772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F46CAE9-F596-0184-759F-795D93CACDDA}"/>
                </a:ext>
              </a:extLst>
            </p:cNvPr>
            <p:cNvSpPr txBox="1"/>
            <p:nvPr/>
          </p:nvSpPr>
          <p:spPr>
            <a:xfrm>
              <a:off x="2133069" y="1618879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483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03B4BB8-90E0-B337-00E9-E94EE05E40E4}"/>
                </a:ext>
              </a:extLst>
            </p:cNvPr>
            <p:cNvSpPr txBox="1"/>
            <p:nvPr/>
          </p:nvSpPr>
          <p:spPr>
            <a:xfrm>
              <a:off x="2133069" y="1555661"/>
              <a:ext cx="7409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8819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AD282911-CA31-7B89-B77C-07F1C855973D}"/>
                </a:ext>
              </a:extLst>
            </p:cNvPr>
            <p:cNvSpPr txBox="1"/>
            <p:nvPr/>
          </p:nvSpPr>
          <p:spPr>
            <a:xfrm>
              <a:off x="2133069" y="1492323"/>
              <a:ext cx="8242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B80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3230440-B816-A87A-1730-FA748AF24011}"/>
                </a:ext>
              </a:extLst>
            </p:cNvPr>
            <p:cNvSpPr txBox="1"/>
            <p:nvPr/>
          </p:nvSpPr>
          <p:spPr>
            <a:xfrm>
              <a:off x="2133069" y="142898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Cyanidiococcus</a:t>
              </a:r>
              <a:r>
                <a:rPr lang="en-US" sz="600" spc="0" baseline="0" dirty="0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 </a:t>
              </a:r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yangmingshanensis</a:t>
              </a:r>
              <a:endParaRPr lang="en-US" sz="600" spc="0" baseline="0" dirty="0">
                <a:ln/>
                <a:solidFill>
                  <a:srgbClr val="7581B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28AC53D2-6BE1-AF8C-361F-FAD3D8D1392A}"/>
                </a:ext>
              </a:extLst>
            </p:cNvPr>
            <p:cNvSpPr txBox="1"/>
            <p:nvPr/>
          </p:nvSpPr>
          <p:spPr>
            <a:xfrm>
              <a:off x="2133069" y="1365647"/>
              <a:ext cx="13227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D6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313622-B3EF-83AD-4FDC-9A52907168BD}"/>
                </a:ext>
              </a:extLst>
            </p:cNvPr>
            <p:cNvSpPr txBox="1"/>
            <p:nvPr/>
          </p:nvSpPr>
          <p:spPr>
            <a:xfrm>
              <a:off x="2133069" y="1302430"/>
              <a:ext cx="8483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87BC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0779C8B-E0DF-25F2-49F1-F7B7AB540B11}"/>
                </a:ext>
              </a:extLst>
            </p:cNvPr>
            <p:cNvSpPr txBox="1"/>
            <p:nvPr/>
          </p:nvSpPr>
          <p:spPr>
            <a:xfrm>
              <a:off x="2133069" y="1239092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D5E8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6B3DD902-5F9F-C81A-0C6B-ED18CF460266}"/>
                </a:ext>
              </a:extLst>
            </p:cNvPr>
            <p:cNvSpPr txBox="1"/>
            <p:nvPr/>
          </p:nvSpPr>
          <p:spPr>
            <a:xfrm>
              <a:off x="2133069" y="1175754"/>
              <a:ext cx="8963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082C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6A24345C-4F39-9015-AAA3-05249E073C4F}"/>
                </a:ext>
              </a:extLst>
            </p:cNvPr>
            <p:cNvSpPr txBox="1"/>
            <p:nvPr/>
          </p:nvSpPr>
          <p:spPr>
            <a:xfrm>
              <a:off x="2133069" y="1112416"/>
              <a:ext cx="7216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2D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2A82C94-861D-6047-2E1B-C6FC3F96ED6A}"/>
                </a:ext>
              </a:extLst>
            </p:cNvPr>
            <p:cNvSpPr/>
            <p:nvPr/>
          </p:nvSpPr>
          <p:spPr>
            <a:xfrm>
              <a:off x="415606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1CE6574-64DC-30FA-99D0-EE70972ACC01}"/>
                </a:ext>
              </a:extLst>
            </p:cNvPr>
            <p:cNvSpPr/>
            <p:nvPr/>
          </p:nvSpPr>
          <p:spPr>
            <a:xfrm>
              <a:off x="415606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12DDC76-C946-3D1C-5EA4-A46372D61C4F}"/>
                </a:ext>
              </a:extLst>
            </p:cNvPr>
            <p:cNvSpPr/>
            <p:nvPr/>
          </p:nvSpPr>
          <p:spPr>
            <a:xfrm>
              <a:off x="415606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61CDE77-F6F6-0D86-EF5D-448CF07BCEED}"/>
                </a:ext>
              </a:extLst>
            </p:cNvPr>
            <p:cNvSpPr/>
            <p:nvPr/>
          </p:nvSpPr>
          <p:spPr>
            <a:xfrm>
              <a:off x="415606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1259BF-852B-E381-B82B-83A2FD46BB04}"/>
                </a:ext>
              </a:extLst>
            </p:cNvPr>
            <p:cNvSpPr/>
            <p:nvPr/>
          </p:nvSpPr>
          <p:spPr>
            <a:xfrm>
              <a:off x="415606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CA81644-0CEE-8AD1-0943-C185A4214D73}"/>
                </a:ext>
              </a:extLst>
            </p:cNvPr>
            <p:cNvSpPr/>
            <p:nvPr/>
          </p:nvSpPr>
          <p:spPr>
            <a:xfrm>
              <a:off x="415606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C7AB583-83AC-7727-6B91-D3692B15F354}"/>
                </a:ext>
              </a:extLst>
            </p:cNvPr>
            <p:cNvSpPr/>
            <p:nvPr/>
          </p:nvSpPr>
          <p:spPr>
            <a:xfrm>
              <a:off x="415606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A9732A8-B2E7-515F-E8CA-8485168E9676}"/>
                </a:ext>
              </a:extLst>
            </p:cNvPr>
            <p:cNvSpPr/>
            <p:nvPr/>
          </p:nvSpPr>
          <p:spPr>
            <a:xfrm>
              <a:off x="415606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40918334-A27D-7A2F-9643-342805459B1E}"/>
                </a:ext>
              </a:extLst>
            </p:cNvPr>
            <p:cNvSpPr/>
            <p:nvPr/>
          </p:nvSpPr>
          <p:spPr>
            <a:xfrm>
              <a:off x="415606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71792C8-B6C8-D2BE-F243-BD9ED66A0CC8}"/>
                </a:ext>
              </a:extLst>
            </p:cNvPr>
            <p:cNvSpPr/>
            <p:nvPr/>
          </p:nvSpPr>
          <p:spPr>
            <a:xfrm>
              <a:off x="415606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326E28B-A100-3D4F-06D9-B5A7DD0CAE1D}"/>
                </a:ext>
              </a:extLst>
            </p:cNvPr>
            <p:cNvSpPr/>
            <p:nvPr/>
          </p:nvSpPr>
          <p:spPr>
            <a:xfrm>
              <a:off x="415606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354C81B-38D5-D4C0-E1CF-DF82BB5EB705}"/>
                </a:ext>
              </a:extLst>
            </p:cNvPr>
            <p:cNvSpPr/>
            <p:nvPr/>
          </p:nvSpPr>
          <p:spPr>
            <a:xfrm>
              <a:off x="415606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665E7AE-DEC5-DC0B-61F4-D33604521436}"/>
                </a:ext>
              </a:extLst>
            </p:cNvPr>
            <p:cNvSpPr/>
            <p:nvPr/>
          </p:nvSpPr>
          <p:spPr>
            <a:xfrm>
              <a:off x="415606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84B58E55-E004-9A45-098D-2706B44EE610}"/>
                </a:ext>
              </a:extLst>
            </p:cNvPr>
            <p:cNvSpPr/>
            <p:nvPr/>
          </p:nvSpPr>
          <p:spPr>
            <a:xfrm>
              <a:off x="415606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AE062BA-77EC-8D79-2A82-2F7EB66A0962}"/>
                </a:ext>
              </a:extLst>
            </p:cNvPr>
            <p:cNvSpPr/>
            <p:nvPr/>
          </p:nvSpPr>
          <p:spPr>
            <a:xfrm>
              <a:off x="415606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E8AED24-1E24-0EB7-7D02-79EC1523917C}"/>
                </a:ext>
              </a:extLst>
            </p:cNvPr>
            <p:cNvSpPr/>
            <p:nvPr/>
          </p:nvSpPr>
          <p:spPr>
            <a:xfrm>
              <a:off x="415606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011A56B-9F04-F32B-660D-19B9BDCFFB6F}"/>
                </a:ext>
              </a:extLst>
            </p:cNvPr>
            <p:cNvSpPr/>
            <p:nvPr/>
          </p:nvSpPr>
          <p:spPr>
            <a:xfrm>
              <a:off x="415606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F9959B4-572F-F31E-7A35-AC0CF3CAE07F}"/>
                </a:ext>
              </a:extLst>
            </p:cNvPr>
            <p:cNvSpPr/>
            <p:nvPr/>
          </p:nvSpPr>
          <p:spPr>
            <a:xfrm>
              <a:off x="415606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0365118-8A56-CE49-B8AE-BB19AD1ED67C}"/>
                </a:ext>
              </a:extLst>
            </p:cNvPr>
            <p:cNvSpPr/>
            <p:nvPr/>
          </p:nvSpPr>
          <p:spPr>
            <a:xfrm>
              <a:off x="415606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9800352-DFAA-6C66-0AB6-000CDE43673D}"/>
                </a:ext>
              </a:extLst>
            </p:cNvPr>
            <p:cNvSpPr/>
            <p:nvPr/>
          </p:nvSpPr>
          <p:spPr>
            <a:xfrm>
              <a:off x="415606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B8D2299-05AE-AE0D-B300-A27D7822F4F7}"/>
                </a:ext>
              </a:extLst>
            </p:cNvPr>
            <p:cNvSpPr/>
            <p:nvPr/>
          </p:nvSpPr>
          <p:spPr>
            <a:xfrm>
              <a:off x="415606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7C4005D-2873-1FCC-1859-71237D809539}"/>
                </a:ext>
              </a:extLst>
            </p:cNvPr>
            <p:cNvSpPr/>
            <p:nvPr/>
          </p:nvSpPr>
          <p:spPr>
            <a:xfrm>
              <a:off x="415606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3A7EB45-8C35-1DBF-F9B3-F152670B2484}"/>
                </a:ext>
              </a:extLst>
            </p:cNvPr>
            <p:cNvSpPr/>
            <p:nvPr/>
          </p:nvSpPr>
          <p:spPr>
            <a:xfrm>
              <a:off x="415606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DFEC5C6-43D5-740E-B5CC-96E327EC8C4A}"/>
                </a:ext>
              </a:extLst>
            </p:cNvPr>
            <p:cNvSpPr/>
            <p:nvPr/>
          </p:nvSpPr>
          <p:spPr>
            <a:xfrm>
              <a:off x="415606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F46A5A1-6474-68D4-59E7-AEFBBD04F526}"/>
                </a:ext>
              </a:extLst>
            </p:cNvPr>
            <p:cNvSpPr/>
            <p:nvPr/>
          </p:nvSpPr>
          <p:spPr>
            <a:xfrm>
              <a:off x="415606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F62F02-55E3-0473-1202-4ED25DE3DA80}"/>
                </a:ext>
              </a:extLst>
            </p:cNvPr>
            <p:cNvSpPr/>
            <p:nvPr/>
          </p:nvSpPr>
          <p:spPr>
            <a:xfrm>
              <a:off x="415606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A9BA289-96E9-9136-C7DD-51A432371E17}"/>
                </a:ext>
              </a:extLst>
            </p:cNvPr>
            <p:cNvSpPr/>
            <p:nvPr/>
          </p:nvSpPr>
          <p:spPr>
            <a:xfrm>
              <a:off x="415606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D0981CE-F866-815B-CEB9-3F6B30972489}"/>
                </a:ext>
              </a:extLst>
            </p:cNvPr>
            <p:cNvSpPr/>
            <p:nvPr/>
          </p:nvSpPr>
          <p:spPr>
            <a:xfrm>
              <a:off x="415606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6E00CE78-C63B-5BE5-30B5-34CB82C35ACB}"/>
                </a:ext>
              </a:extLst>
            </p:cNvPr>
            <p:cNvSpPr/>
            <p:nvPr/>
          </p:nvSpPr>
          <p:spPr>
            <a:xfrm>
              <a:off x="415606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0613CA75-384C-0DF7-2C50-FADAD99DAF6B}"/>
                </a:ext>
              </a:extLst>
            </p:cNvPr>
            <p:cNvSpPr/>
            <p:nvPr/>
          </p:nvSpPr>
          <p:spPr>
            <a:xfrm>
              <a:off x="415606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4731121-521B-7914-18C4-F69BC2807235}"/>
                </a:ext>
              </a:extLst>
            </p:cNvPr>
            <p:cNvSpPr/>
            <p:nvPr/>
          </p:nvSpPr>
          <p:spPr>
            <a:xfrm>
              <a:off x="415606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9AC1547-0E60-1E28-DBFF-190B72AEAC06}"/>
                </a:ext>
              </a:extLst>
            </p:cNvPr>
            <p:cNvSpPr/>
            <p:nvPr/>
          </p:nvSpPr>
          <p:spPr>
            <a:xfrm>
              <a:off x="415606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BF0E25D-A9E3-8905-D6F3-F80EEEBC423C}"/>
                </a:ext>
              </a:extLst>
            </p:cNvPr>
            <p:cNvSpPr/>
            <p:nvPr/>
          </p:nvSpPr>
          <p:spPr>
            <a:xfrm>
              <a:off x="415606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C3524F-0621-B765-CF1F-4A0037D7B9B4}"/>
                </a:ext>
              </a:extLst>
            </p:cNvPr>
            <p:cNvSpPr/>
            <p:nvPr/>
          </p:nvSpPr>
          <p:spPr>
            <a:xfrm>
              <a:off x="415606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5803F60-5D0C-C666-A2E7-7F7CD104339F}"/>
                </a:ext>
              </a:extLst>
            </p:cNvPr>
            <p:cNvSpPr/>
            <p:nvPr/>
          </p:nvSpPr>
          <p:spPr>
            <a:xfrm>
              <a:off x="415606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8B37ECA-58D8-92A7-30B3-E8228E537050}"/>
                </a:ext>
              </a:extLst>
            </p:cNvPr>
            <p:cNvSpPr/>
            <p:nvPr/>
          </p:nvSpPr>
          <p:spPr>
            <a:xfrm>
              <a:off x="415606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1F4A271-E9D4-66F0-2434-ACB8A029D610}"/>
                </a:ext>
              </a:extLst>
            </p:cNvPr>
            <p:cNvSpPr/>
            <p:nvPr/>
          </p:nvSpPr>
          <p:spPr>
            <a:xfrm>
              <a:off x="415606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A381416-B919-CBA9-234D-83F1642699B1}"/>
                </a:ext>
              </a:extLst>
            </p:cNvPr>
            <p:cNvSpPr/>
            <p:nvPr/>
          </p:nvSpPr>
          <p:spPr>
            <a:xfrm>
              <a:off x="415606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66AF4FE-C090-0C88-0E00-7C77E7C4231C}"/>
                </a:ext>
              </a:extLst>
            </p:cNvPr>
            <p:cNvSpPr/>
            <p:nvPr/>
          </p:nvSpPr>
          <p:spPr>
            <a:xfrm>
              <a:off x="415606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5D6B566-C08A-A30B-B518-72755B4FA6C3}"/>
                </a:ext>
              </a:extLst>
            </p:cNvPr>
            <p:cNvSpPr/>
            <p:nvPr/>
          </p:nvSpPr>
          <p:spPr>
            <a:xfrm>
              <a:off x="415606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A6E6CF-7D03-C83C-2E34-8F6FB5C0F053}"/>
                </a:ext>
              </a:extLst>
            </p:cNvPr>
            <p:cNvSpPr/>
            <p:nvPr/>
          </p:nvSpPr>
          <p:spPr>
            <a:xfrm>
              <a:off x="415606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238CEEB-EF5B-B655-5A33-99BD045491B4}"/>
                </a:ext>
              </a:extLst>
            </p:cNvPr>
            <p:cNvSpPr/>
            <p:nvPr/>
          </p:nvSpPr>
          <p:spPr>
            <a:xfrm>
              <a:off x="415606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E7402E2-E85F-07E3-DBB9-BB506F5EC3B8}"/>
                </a:ext>
              </a:extLst>
            </p:cNvPr>
            <p:cNvSpPr/>
            <p:nvPr/>
          </p:nvSpPr>
          <p:spPr>
            <a:xfrm>
              <a:off x="415606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54CB482-C6EF-5524-088D-9BE1D20D715B}"/>
                </a:ext>
              </a:extLst>
            </p:cNvPr>
            <p:cNvSpPr/>
            <p:nvPr/>
          </p:nvSpPr>
          <p:spPr>
            <a:xfrm>
              <a:off x="415606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C622C1-A68D-3071-672C-D87614991402}"/>
                </a:ext>
              </a:extLst>
            </p:cNvPr>
            <p:cNvSpPr/>
            <p:nvPr/>
          </p:nvSpPr>
          <p:spPr>
            <a:xfrm>
              <a:off x="415606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9AA8532-DCEB-4CFF-200E-2C879584D907}"/>
                </a:ext>
              </a:extLst>
            </p:cNvPr>
            <p:cNvSpPr/>
            <p:nvPr/>
          </p:nvSpPr>
          <p:spPr>
            <a:xfrm>
              <a:off x="415606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A45AD7D-E9B1-825B-A0ED-22F1FABB11D5}"/>
                </a:ext>
              </a:extLst>
            </p:cNvPr>
            <p:cNvSpPr/>
            <p:nvPr/>
          </p:nvSpPr>
          <p:spPr>
            <a:xfrm>
              <a:off x="415606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BF08440-8D4C-57DD-D9D9-10F001E23AFA}"/>
                </a:ext>
              </a:extLst>
            </p:cNvPr>
            <p:cNvSpPr/>
            <p:nvPr/>
          </p:nvSpPr>
          <p:spPr>
            <a:xfrm>
              <a:off x="415606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292F89C-50ED-8A04-EE86-DDCE4CFD3583}"/>
                </a:ext>
              </a:extLst>
            </p:cNvPr>
            <p:cNvSpPr/>
            <p:nvPr/>
          </p:nvSpPr>
          <p:spPr>
            <a:xfrm>
              <a:off x="415606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7AA7ED5-9CD0-A37E-1A0E-6D358B19BEFA}"/>
                </a:ext>
              </a:extLst>
            </p:cNvPr>
            <p:cNvSpPr/>
            <p:nvPr/>
          </p:nvSpPr>
          <p:spPr>
            <a:xfrm>
              <a:off x="415606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6B686C1-D5B4-6F3E-67FB-F2C7FAEF4452}"/>
                </a:ext>
              </a:extLst>
            </p:cNvPr>
            <p:cNvSpPr/>
            <p:nvPr/>
          </p:nvSpPr>
          <p:spPr>
            <a:xfrm>
              <a:off x="415606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F15BBD7-FC4D-A5AC-6B15-BB4185F22B2B}"/>
                </a:ext>
              </a:extLst>
            </p:cNvPr>
            <p:cNvSpPr/>
            <p:nvPr/>
          </p:nvSpPr>
          <p:spPr>
            <a:xfrm>
              <a:off x="415606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E5C47DB-F13A-16AE-C1EE-A2AB13BC069C}"/>
                </a:ext>
              </a:extLst>
            </p:cNvPr>
            <p:cNvSpPr/>
            <p:nvPr/>
          </p:nvSpPr>
          <p:spPr>
            <a:xfrm>
              <a:off x="415606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C28F245-E41A-FBA8-1C81-618012C189AC}"/>
                </a:ext>
              </a:extLst>
            </p:cNvPr>
            <p:cNvSpPr/>
            <p:nvPr/>
          </p:nvSpPr>
          <p:spPr>
            <a:xfrm>
              <a:off x="415606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B3C65C9-C21D-E946-CA23-CB7C22F33E90}"/>
                </a:ext>
              </a:extLst>
            </p:cNvPr>
            <p:cNvSpPr/>
            <p:nvPr/>
          </p:nvSpPr>
          <p:spPr>
            <a:xfrm>
              <a:off x="415606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65E6619-8066-E455-D8E3-4609BB2DE141}"/>
                </a:ext>
              </a:extLst>
            </p:cNvPr>
            <p:cNvSpPr/>
            <p:nvPr/>
          </p:nvSpPr>
          <p:spPr>
            <a:xfrm>
              <a:off x="415606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909ED4A-1A4B-A9AE-58FF-5A72F9AD61F3}"/>
                </a:ext>
              </a:extLst>
            </p:cNvPr>
            <p:cNvSpPr/>
            <p:nvPr/>
          </p:nvSpPr>
          <p:spPr>
            <a:xfrm>
              <a:off x="415606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0B07791-82ED-E282-7C88-AE7DA1797D2B}"/>
                </a:ext>
              </a:extLst>
            </p:cNvPr>
            <p:cNvSpPr/>
            <p:nvPr/>
          </p:nvSpPr>
          <p:spPr>
            <a:xfrm>
              <a:off x="415606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5B5B484-4195-99E7-F4F3-7FBCC90D1123}"/>
                </a:ext>
              </a:extLst>
            </p:cNvPr>
            <p:cNvSpPr/>
            <p:nvPr/>
          </p:nvSpPr>
          <p:spPr>
            <a:xfrm>
              <a:off x="415606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80DB4E1-1DAF-2728-4328-6710FD077681}"/>
                </a:ext>
              </a:extLst>
            </p:cNvPr>
            <p:cNvSpPr/>
            <p:nvPr/>
          </p:nvSpPr>
          <p:spPr>
            <a:xfrm>
              <a:off x="415606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BA1514-3221-62CD-A378-31A0426D0AC6}"/>
                </a:ext>
              </a:extLst>
            </p:cNvPr>
            <p:cNvSpPr/>
            <p:nvPr/>
          </p:nvSpPr>
          <p:spPr>
            <a:xfrm>
              <a:off x="415606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BC12FD8-5BBF-9CA2-13B3-E6D702715A47}"/>
                </a:ext>
              </a:extLst>
            </p:cNvPr>
            <p:cNvSpPr/>
            <p:nvPr/>
          </p:nvSpPr>
          <p:spPr>
            <a:xfrm>
              <a:off x="415606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BBB9ED9-AB43-7B26-5A92-469ED0F6F732}"/>
                </a:ext>
              </a:extLst>
            </p:cNvPr>
            <p:cNvSpPr/>
            <p:nvPr/>
          </p:nvSpPr>
          <p:spPr>
            <a:xfrm>
              <a:off x="415606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CA9B4E7-33D5-FCA6-A9D4-208D025F22FC}"/>
                </a:ext>
              </a:extLst>
            </p:cNvPr>
            <p:cNvSpPr/>
            <p:nvPr/>
          </p:nvSpPr>
          <p:spPr>
            <a:xfrm>
              <a:off x="415606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A3E24CB-1246-B68B-A4AB-9A0C08DE7C5C}"/>
                </a:ext>
              </a:extLst>
            </p:cNvPr>
            <p:cNvSpPr/>
            <p:nvPr/>
          </p:nvSpPr>
          <p:spPr>
            <a:xfrm>
              <a:off x="415606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0ACD0BA-0F15-D386-F54E-1666B35135AC}"/>
                </a:ext>
              </a:extLst>
            </p:cNvPr>
            <p:cNvSpPr/>
            <p:nvPr/>
          </p:nvSpPr>
          <p:spPr>
            <a:xfrm>
              <a:off x="415606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8B55D5-F2CA-E2C6-87DF-DF655C2A0669}"/>
                </a:ext>
              </a:extLst>
            </p:cNvPr>
            <p:cNvSpPr/>
            <p:nvPr/>
          </p:nvSpPr>
          <p:spPr>
            <a:xfrm>
              <a:off x="415606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EA89512-BF3F-CA9B-AD2A-268F3F4E4696}"/>
                </a:ext>
              </a:extLst>
            </p:cNvPr>
            <p:cNvSpPr/>
            <p:nvPr/>
          </p:nvSpPr>
          <p:spPr>
            <a:xfrm>
              <a:off x="415606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0116E93-35DC-6FE5-5834-1D8B75EC3D6E}"/>
                </a:ext>
              </a:extLst>
            </p:cNvPr>
            <p:cNvSpPr/>
            <p:nvPr/>
          </p:nvSpPr>
          <p:spPr>
            <a:xfrm>
              <a:off x="415606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F89DF41-9032-EE60-3248-032C6581764E}"/>
                </a:ext>
              </a:extLst>
            </p:cNvPr>
            <p:cNvSpPr/>
            <p:nvPr/>
          </p:nvSpPr>
          <p:spPr>
            <a:xfrm>
              <a:off x="415606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8711A27-B56F-2A87-833B-A432FBA5AA79}"/>
                </a:ext>
              </a:extLst>
            </p:cNvPr>
            <p:cNvSpPr/>
            <p:nvPr/>
          </p:nvSpPr>
          <p:spPr>
            <a:xfrm>
              <a:off x="415606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8968CE1-DC66-096A-AF83-D7F451160CE7}"/>
                </a:ext>
              </a:extLst>
            </p:cNvPr>
            <p:cNvSpPr/>
            <p:nvPr/>
          </p:nvSpPr>
          <p:spPr>
            <a:xfrm>
              <a:off x="415606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50DC23DA-4B79-D5DB-2CC7-7F390621A9AE}"/>
                </a:ext>
              </a:extLst>
            </p:cNvPr>
            <p:cNvSpPr/>
            <p:nvPr/>
          </p:nvSpPr>
          <p:spPr>
            <a:xfrm>
              <a:off x="415606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C738-CE23-5BC4-6F6B-8AEC777FF434}"/>
                </a:ext>
              </a:extLst>
            </p:cNvPr>
            <p:cNvSpPr/>
            <p:nvPr/>
          </p:nvSpPr>
          <p:spPr>
            <a:xfrm>
              <a:off x="415606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31C28E-7653-B628-9185-9E0DFA9A962F}"/>
                </a:ext>
              </a:extLst>
            </p:cNvPr>
            <p:cNvSpPr/>
            <p:nvPr/>
          </p:nvSpPr>
          <p:spPr>
            <a:xfrm>
              <a:off x="415606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8E245B70-50A0-166B-09D5-94EAF8A83366}"/>
                </a:ext>
              </a:extLst>
            </p:cNvPr>
            <p:cNvSpPr/>
            <p:nvPr/>
          </p:nvSpPr>
          <p:spPr>
            <a:xfrm>
              <a:off x="415606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29154404-DFBC-05BE-84F7-62D268283DCD}"/>
                </a:ext>
              </a:extLst>
            </p:cNvPr>
            <p:cNvSpPr/>
            <p:nvPr/>
          </p:nvSpPr>
          <p:spPr>
            <a:xfrm>
              <a:off x="415606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B188875-D580-3743-2C64-9A2BB8BE477E}"/>
                </a:ext>
              </a:extLst>
            </p:cNvPr>
            <p:cNvSpPr/>
            <p:nvPr/>
          </p:nvSpPr>
          <p:spPr>
            <a:xfrm>
              <a:off x="415606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7502223-339F-6968-CA24-9152593D8268}"/>
                </a:ext>
              </a:extLst>
            </p:cNvPr>
            <p:cNvSpPr/>
            <p:nvPr/>
          </p:nvSpPr>
          <p:spPr>
            <a:xfrm>
              <a:off x="415606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1126D8C-8D1F-4299-F30A-88ED95837B8E}"/>
                </a:ext>
              </a:extLst>
            </p:cNvPr>
            <p:cNvSpPr/>
            <p:nvPr/>
          </p:nvSpPr>
          <p:spPr>
            <a:xfrm>
              <a:off x="415606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1F83DBC-CB2E-29E4-AA85-E000A2109385}"/>
                </a:ext>
              </a:extLst>
            </p:cNvPr>
            <p:cNvSpPr/>
            <p:nvPr/>
          </p:nvSpPr>
          <p:spPr>
            <a:xfrm>
              <a:off x="415606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754EA2F-90A3-2E0B-6867-50975F1C634D}"/>
                </a:ext>
              </a:extLst>
            </p:cNvPr>
            <p:cNvSpPr/>
            <p:nvPr/>
          </p:nvSpPr>
          <p:spPr>
            <a:xfrm>
              <a:off x="415606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7B8E88C-0AB0-B153-526E-EB87BAECAD48}"/>
                </a:ext>
              </a:extLst>
            </p:cNvPr>
            <p:cNvSpPr/>
            <p:nvPr/>
          </p:nvSpPr>
          <p:spPr>
            <a:xfrm>
              <a:off x="415606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3A04377-00AB-9DB1-084E-7216F892A020}"/>
                </a:ext>
              </a:extLst>
            </p:cNvPr>
            <p:cNvSpPr/>
            <p:nvPr/>
          </p:nvSpPr>
          <p:spPr>
            <a:xfrm>
              <a:off x="415606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3109AC9-CFEA-AC3B-4D2E-1ACCC194CF8B}"/>
                </a:ext>
              </a:extLst>
            </p:cNvPr>
            <p:cNvSpPr/>
            <p:nvPr/>
          </p:nvSpPr>
          <p:spPr>
            <a:xfrm>
              <a:off x="415606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41A384E-3BCD-6C63-16B4-A49522679422}"/>
                </a:ext>
              </a:extLst>
            </p:cNvPr>
            <p:cNvSpPr/>
            <p:nvPr/>
          </p:nvSpPr>
          <p:spPr>
            <a:xfrm>
              <a:off x="415606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E509263-5146-C654-35C6-E9EBBAF53E85}"/>
                </a:ext>
              </a:extLst>
            </p:cNvPr>
            <p:cNvSpPr/>
            <p:nvPr/>
          </p:nvSpPr>
          <p:spPr>
            <a:xfrm>
              <a:off x="415606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2CAA5B9-A783-7FEA-457F-C33281D4ED82}"/>
                </a:ext>
              </a:extLst>
            </p:cNvPr>
            <p:cNvSpPr/>
            <p:nvPr/>
          </p:nvSpPr>
          <p:spPr>
            <a:xfrm>
              <a:off x="415606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5C1C44A-D975-8882-8540-461BEFDE816B}"/>
                </a:ext>
              </a:extLst>
            </p:cNvPr>
            <p:cNvSpPr/>
            <p:nvPr/>
          </p:nvSpPr>
          <p:spPr>
            <a:xfrm>
              <a:off x="415606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A1E7D2B-B54C-7D4E-1E95-449DB3D3D736}"/>
                </a:ext>
              </a:extLst>
            </p:cNvPr>
            <p:cNvSpPr/>
            <p:nvPr/>
          </p:nvSpPr>
          <p:spPr>
            <a:xfrm>
              <a:off x="415606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C4ED55A-6F5A-5B66-6C9C-9184C85F5161}"/>
                </a:ext>
              </a:extLst>
            </p:cNvPr>
            <p:cNvSpPr/>
            <p:nvPr/>
          </p:nvSpPr>
          <p:spPr>
            <a:xfrm>
              <a:off x="435221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E83FA23-A664-3F23-5AF7-0A6CFB024DE1}"/>
                </a:ext>
              </a:extLst>
            </p:cNvPr>
            <p:cNvSpPr/>
            <p:nvPr/>
          </p:nvSpPr>
          <p:spPr>
            <a:xfrm>
              <a:off x="435221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F522096-8850-8A06-7BB9-871AECC8A9A1}"/>
                </a:ext>
              </a:extLst>
            </p:cNvPr>
            <p:cNvSpPr/>
            <p:nvPr/>
          </p:nvSpPr>
          <p:spPr>
            <a:xfrm>
              <a:off x="435221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AE62AF97-724E-5121-EA59-7EEA87DFE126}"/>
                </a:ext>
              </a:extLst>
            </p:cNvPr>
            <p:cNvSpPr/>
            <p:nvPr/>
          </p:nvSpPr>
          <p:spPr>
            <a:xfrm>
              <a:off x="435221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F5B0B1-B610-8ABC-1E32-65835ADBDA1C}"/>
                </a:ext>
              </a:extLst>
            </p:cNvPr>
            <p:cNvSpPr/>
            <p:nvPr/>
          </p:nvSpPr>
          <p:spPr>
            <a:xfrm>
              <a:off x="435221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4938170-0FD7-1DDE-A04C-09797D5C4C63}"/>
                </a:ext>
              </a:extLst>
            </p:cNvPr>
            <p:cNvSpPr/>
            <p:nvPr/>
          </p:nvSpPr>
          <p:spPr>
            <a:xfrm>
              <a:off x="435221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B69F3530-B988-5942-42F6-B9C040ABAEEF}"/>
                </a:ext>
              </a:extLst>
            </p:cNvPr>
            <p:cNvSpPr/>
            <p:nvPr/>
          </p:nvSpPr>
          <p:spPr>
            <a:xfrm>
              <a:off x="435221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94342E3-B010-11A7-B318-73D8E4894A28}"/>
                </a:ext>
              </a:extLst>
            </p:cNvPr>
            <p:cNvSpPr/>
            <p:nvPr/>
          </p:nvSpPr>
          <p:spPr>
            <a:xfrm>
              <a:off x="435221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DA6D3EB-7DEC-7B12-8511-46BD15FF247F}"/>
                </a:ext>
              </a:extLst>
            </p:cNvPr>
            <p:cNvSpPr/>
            <p:nvPr/>
          </p:nvSpPr>
          <p:spPr>
            <a:xfrm>
              <a:off x="435221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D6F11A1-D437-5D63-98E7-684C6344374C}"/>
                </a:ext>
              </a:extLst>
            </p:cNvPr>
            <p:cNvSpPr/>
            <p:nvPr/>
          </p:nvSpPr>
          <p:spPr>
            <a:xfrm>
              <a:off x="435221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1F70BD5-75DB-23C7-C270-EEA6CE9968F4}"/>
                </a:ext>
              </a:extLst>
            </p:cNvPr>
            <p:cNvSpPr/>
            <p:nvPr/>
          </p:nvSpPr>
          <p:spPr>
            <a:xfrm>
              <a:off x="435221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4605AEB8-A7DC-9766-D91F-B49DF4C296A6}"/>
                </a:ext>
              </a:extLst>
            </p:cNvPr>
            <p:cNvSpPr/>
            <p:nvPr/>
          </p:nvSpPr>
          <p:spPr>
            <a:xfrm>
              <a:off x="435221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C57FB88-50F7-1D50-E5A4-71ADABFE08AA}"/>
                </a:ext>
              </a:extLst>
            </p:cNvPr>
            <p:cNvSpPr/>
            <p:nvPr/>
          </p:nvSpPr>
          <p:spPr>
            <a:xfrm>
              <a:off x="435221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89887DA0-4422-32F0-B307-7A07146E200C}"/>
                </a:ext>
              </a:extLst>
            </p:cNvPr>
            <p:cNvSpPr/>
            <p:nvPr/>
          </p:nvSpPr>
          <p:spPr>
            <a:xfrm>
              <a:off x="435221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C09345A-2313-1FB5-34B5-8DA0778F341B}"/>
                </a:ext>
              </a:extLst>
            </p:cNvPr>
            <p:cNvSpPr/>
            <p:nvPr/>
          </p:nvSpPr>
          <p:spPr>
            <a:xfrm>
              <a:off x="435221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DD9FB1D2-5EEA-C51D-7DC1-CA9CEA67C1A7}"/>
                </a:ext>
              </a:extLst>
            </p:cNvPr>
            <p:cNvSpPr/>
            <p:nvPr/>
          </p:nvSpPr>
          <p:spPr>
            <a:xfrm>
              <a:off x="435221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0340980-A5E4-FC24-1741-F1A23074DEC9}"/>
                </a:ext>
              </a:extLst>
            </p:cNvPr>
            <p:cNvSpPr/>
            <p:nvPr/>
          </p:nvSpPr>
          <p:spPr>
            <a:xfrm>
              <a:off x="435221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01F36B57-B717-EF9C-4389-B108CB9D69A0}"/>
                </a:ext>
              </a:extLst>
            </p:cNvPr>
            <p:cNvSpPr/>
            <p:nvPr/>
          </p:nvSpPr>
          <p:spPr>
            <a:xfrm>
              <a:off x="435221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576894D-2679-0ED0-0CC4-392A40F12664}"/>
                </a:ext>
              </a:extLst>
            </p:cNvPr>
            <p:cNvSpPr/>
            <p:nvPr/>
          </p:nvSpPr>
          <p:spPr>
            <a:xfrm>
              <a:off x="435221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59FE5C6-D4CD-084F-6ED7-104F40347395}"/>
                </a:ext>
              </a:extLst>
            </p:cNvPr>
            <p:cNvSpPr/>
            <p:nvPr/>
          </p:nvSpPr>
          <p:spPr>
            <a:xfrm>
              <a:off x="435221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AFBAC0BB-0EAE-FB34-CE20-4A7C72E24D8F}"/>
                </a:ext>
              </a:extLst>
            </p:cNvPr>
            <p:cNvSpPr/>
            <p:nvPr/>
          </p:nvSpPr>
          <p:spPr>
            <a:xfrm>
              <a:off x="435221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92F1A9D6-DBA6-8C3A-3602-5B9517DC2720}"/>
                </a:ext>
              </a:extLst>
            </p:cNvPr>
            <p:cNvSpPr/>
            <p:nvPr/>
          </p:nvSpPr>
          <p:spPr>
            <a:xfrm>
              <a:off x="435221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81B9740-E623-80F5-9C6C-89ECAC7EE5DF}"/>
                </a:ext>
              </a:extLst>
            </p:cNvPr>
            <p:cNvSpPr/>
            <p:nvPr/>
          </p:nvSpPr>
          <p:spPr>
            <a:xfrm>
              <a:off x="435221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19D40C-6331-F3BB-C90E-39138CA45244}"/>
                </a:ext>
              </a:extLst>
            </p:cNvPr>
            <p:cNvSpPr/>
            <p:nvPr/>
          </p:nvSpPr>
          <p:spPr>
            <a:xfrm>
              <a:off x="435221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C3C0B7E-43F6-980F-61BE-19F272977CB4}"/>
                </a:ext>
              </a:extLst>
            </p:cNvPr>
            <p:cNvSpPr/>
            <p:nvPr/>
          </p:nvSpPr>
          <p:spPr>
            <a:xfrm>
              <a:off x="435221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96B5449-01CD-2EA3-374E-2D0B57BA0B03}"/>
                </a:ext>
              </a:extLst>
            </p:cNvPr>
            <p:cNvSpPr/>
            <p:nvPr/>
          </p:nvSpPr>
          <p:spPr>
            <a:xfrm>
              <a:off x="435221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DD905D4-639B-494B-732F-1F13D9D648B8}"/>
                </a:ext>
              </a:extLst>
            </p:cNvPr>
            <p:cNvSpPr/>
            <p:nvPr/>
          </p:nvSpPr>
          <p:spPr>
            <a:xfrm>
              <a:off x="435221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D5FEC02-E6A5-DFFB-2AB8-621108D62C76}"/>
                </a:ext>
              </a:extLst>
            </p:cNvPr>
            <p:cNvSpPr/>
            <p:nvPr/>
          </p:nvSpPr>
          <p:spPr>
            <a:xfrm>
              <a:off x="435221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7EB909D-8032-7569-571A-46D1FB3837D1}"/>
                </a:ext>
              </a:extLst>
            </p:cNvPr>
            <p:cNvSpPr/>
            <p:nvPr/>
          </p:nvSpPr>
          <p:spPr>
            <a:xfrm>
              <a:off x="435221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E86F089F-343E-BE8D-C4AC-B49AF325C37A}"/>
                </a:ext>
              </a:extLst>
            </p:cNvPr>
            <p:cNvSpPr/>
            <p:nvPr/>
          </p:nvSpPr>
          <p:spPr>
            <a:xfrm>
              <a:off x="435221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370D18-4779-2CEF-644D-376B9200F085}"/>
                </a:ext>
              </a:extLst>
            </p:cNvPr>
            <p:cNvSpPr/>
            <p:nvPr/>
          </p:nvSpPr>
          <p:spPr>
            <a:xfrm>
              <a:off x="435221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B8E22F4-7804-F11A-FD38-ABC1D1B85728}"/>
                </a:ext>
              </a:extLst>
            </p:cNvPr>
            <p:cNvSpPr/>
            <p:nvPr/>
          </p:nvSpPr>
          <p:spPr>
            <a:xfrm>
              <a:off x="435221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3FF7645-76C6-47C4-B8A4-9230EE317CAE}"/>
                </a:ext>
              </a:extLst>
            </p:cNvPr>
            <p:cNvSpPr/>
            <p:nvPr/>
          </p:nvSpPr>
          <p:spPr>
            <a:xfrm>
              <a:off x="435221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FB1EAFB7-8CFE-26C3-8DE4-2E200C8EB86B}"/>
                </a:ext>
              </a:extLst>
            </p:cNvPr>
            <p:cNvSpPr/>
            <p:nvPr/>
          </p:nvSpPr>
          <p:spPr>
            <a:xfrm>
              <a:off x="435221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7EF9C7B-31B9-1EC3-D2AC-B9322213C7DA}"/>
                </a:ext>
              </a:extLst>
            </p:cNvPr>
            <p:cNvSpPr/>
            <p:nvPr/>
          </p:nvSpPr>
          <p:spPr>
            <a:xfrm>
              <a:off x="435221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AD47047-25D9-858E-A0B2-334F989C153A}"/>
                </a:ext>
              </a:extLst>
            </p:cNvPr>
            <p:cNvSpPr/>
            <p:nvPr/>
          </p:nvSpPr>
          <p:spPr>
            <a:xfrm>
              <a:off x="435221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424AF17-408D-5313-3403-2889219EA3F8}"/>
                </a:ext>
              </a:extLst>
            </p:cNvPr>
            <p:cNvSpPr/>
            <p:nvPr/>
          </p:nvSpPr>
          <p:spPr>
            <a:xfrm>
              <a:off x="435221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73AD8E2-F449-955F-EFA9-E31A942B6F0A}"/>
                </a:ext>
              </a:extLst>
            </p:cNvPr>
            <p:cNvSpPr/>
            <p:nvPr/>
          </p:nvSpPr>
          <p:spPr>
            <a:xfrm>
              <a:off x="435221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488D402-4C3D-98F7-F2E5-05530902EBBE}"/>
                </a:ext>
              </a:extLst>
            </p:cNvPr>
            <p:cNvSpPr/>
            <p:nvPr/>
          </p:nvSpPr>
          <p:spPr>
            <a:xfrm>
              <a:off x="435221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C9CE3B6-3D65-911E-1549-ADC23CA7F816}"/>
                </a:ext>
              </a:extLst>
            </p:cNvPr>
            <p:cNvSpPr/>
            <p:nvPr/>
          </p:nvSpPr>
          <p:spPr>
            <a:xfrm>
              <a:off x="435221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0F688F3-F849-6F5F-B3F0-FF8D6BF40F71}"/>
                </a:ext>
              </a:extLst>
            </p:cNvPr>
            <p:cNvSpPr/>
            <p:nvPr/>
          </p:nvSpPr>
          <p:spPr>
            <a:xfrm>
              <a:off x="435221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6CD34B2-7A9E-D2C3-969C-DE6CDC1D772E}"/>
                </a:ext>
              </a:extLst>
            </p:cNvPr>
            <p:cNvSpPr/>
            <p:nvPr/>
          </p:nvSpPr>
          <p:spPr>
            <a:xfrm>
              <a:off x="435221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4171886-C48E-A00A-4E35-2F1E2172179F}"/>
                </a:ext>
              </a:extLst>
            </p:cNvPr>
            <p:cNvSpPr/>
            <p:nvPr/>
          </p:nvSpPr>
          <p:spPr>
            <a:xfrm>
              <a:off x="435221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E6188C6-6481-ACE3-0BDC-659A3BF1AF42}"/>
                </a:ext>
              </a:extLst>
            </p:cNvPr>
            <p:cNvSpPr/>
            <p:nvPr/>
          </p:nvSpPr>
          <p:spPr>
            <a:xfrm>
              <a:off x="435221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EB1909D-2896-817E-FD48-8A56009AD298}"/>
                </a:ext>
              </a:extLst>
            </p:cNvPr>
            <p:cNvSpPr/>
            <p:nvPr/>
          </p:nvSpPr>
          <p:spPr>
            <a:xfrm>
              <a:off x="435221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35DF529-274C-8364-FF3F-4010031AC78B}"/>
                </a:ext>
              </a:extLst>
            </p:cNvPr>
            <p:cNvSpPr/>
            <p:nvPr/>
          </p:nvSpPr>
          <p:spPr>
            <a:xfrm>
              <a:off x="435221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CB169E1F-FEED-50C0-C775-590E329A1BB6}"/>
                </a:ext>
              </a:extLst>
            </p:cNvPr>
            <p:cNvSpPr/>
            <p:nvPr/>
          </p:nvSpPr>
          <p:spPr>
            <a:xfrm>
              <a:off x="435221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5984EA6-3EA6-FBB1-2AF4-704CD676A0C8}"/>
                </a:ext>
              </a:extLst>
            </p:cNvPr>
            <p:cNvSpPr/>
            <p:nvPr/>
          </p:nvSpPr>
          <p:spPr>
            <a:xfrm>
              <a:off x="435221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E8F5B84-2756-009B-17F9-40DE28463E4F}"/>
                </a:ext>
              </a:extLst>
            </p:cNvPr>
            <p:cNvSpPr/>
            <p:nvPr/>
          </p:nvSpPr>
          <p:spPr>
            <a:xfrm>
              <a:off x="435221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511896D-052B-0016-9703-5A91ECFA7FBB}"/>
                </a:ext>
              </a:extLst>
            </p:cNvPr>
            <p:cNvSpPr/>
            <p:nvPr/>
          </p:nvSpPr>
          <p:spPr>
            <a:xfrm>
              <a:off x="435221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0FAFA35-D573-BCEE-320C-FCB18B5CE0D3}"/>
                </a:ext>
              </a:extLst>
            </p:cNvPr>
            <p:cNvSpPr/>
            <p:nvPr/>
          </p:nvSpPr>
          <p:spPr>
            <a:xfrm>
              <a:off x="435221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804BD4A-2A7B-39ED-3796-421A5FA74430}"/>
                </a:ext>
              </a:extLst>
            </p:cNvPr>
            <p:cNvSpPr/>
            <p:nvPr/>
          </p:nvSpPr>
          <p:spPr>
            <a:xfrm>
              <a:off x="435221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671474B-2048-9282-C6B5-80821DD37462}"/>
                </a:ext>
              </a:extLst>
            </p:cNvPr>
            <p:cNvSpPr/>
            <p:nvPr/>
          </p:nvSpPr>
          <p:spPr>
            <a:xfrm>
              <a:off x="435221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99AFDAE-B1BD-9BAE-B5D4-CC1F23BCB5F8}"/>
                </a:ext>
              </a:extLst>
            </p:cNvPr>
            <p:cNvSpPr/>
            <p:nvPr/>
          </p:nvSpPr>
          <p:spPr>
            <a:xfrm>
              <a:off x="435221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D95BA1A-29FE-9363-C9F1-C6282A9A1E6A}"/>
                </a:ext>
              </a:extLst>
            </p:cNvPr>
            <p:cNvSpPr/>
            <p:nvPr/>
          </p:nvSpPr>
          <p:spPr>
            <a:xfrm>
              <a:off x="435221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78429A4-1613-A9DF-96B4-155097CBBDC4}"/>
                </a:ext>
              </a:extLst>
            </p:cNvPr>
            <p:cNvSpPr/>
            <p:nvPr/>
          </p:nvSpPr>
          <p:spPr>
            <a:xfrm>
              <a:off x="435221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88BE7FF-150B-9254-74EE-F078CF56826D}"/>
                </a:ext>
              </a:extLst>
            </p:cNvPr>
            <p:cNvSpPr/>
            <p:nvPr/>
          </p:nvSpPr>
          <p:spPr>
            <a:xfrm>
              <a:off x="435221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1860215-F397-F5E7-6FA9-2531F8297BA8}"/>
                </a:ext>
              </a:extLst>
            </p:cNvPr>
            <p:cNvSpPr/>
            <p:nvPr/>
          </p:nvSpPr>
          <p:spPr>
            <a:xfrm>
              <a:off x="435221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A364610-BB6D-E7A3-4093-4811E7993B1B}"/>
                </a:ext>
              </a:extLst>
            </p:cNvPr>
            <p:cNvSpPr/>
            <p:nvPr/>
          </p:nvSpPr>
          <p:spPr>
            <a:xfrm>
              <a:off x="435221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FC4C6CC-1719-0393-8B17-A2951D6416A8}"/>
                </a:ext>
              </a:extLst>
            </p:cNvPr>
            <p:cNvSpPr/>
            <p:nvPr/>
          </p:nvSpPr>
          <p:spPr>
            <a:xfrm>
              <a:off x="435221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1A6CD05-9543-1DA2-2F59-A3756EDD8910}"/>
                </a:ext>
              </a:extLst>
            </p:cNvPr>
            <p:cNvSpPr/>
            <p:nvPr/>
          </p:nvSpPr>
          <p:spPr>
            <a:xfrm>
              <a:off x="435221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49A3D1-981E-EDE1-C97D-B72543CBA653}"/>
                </a:ext>
              </a:extLst>
            </p:cNvPr>
            <p:cNvSpPr/>
            <p:nvPr/>
          </p:nvSpPr>
          <p:spPr>
            <a:xfrm>
              <a:off x="435221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C189FEB-42E9-9AB0-DCA6-1157723EF25D}"/>
                </a:ext>
              </a:extLst>
            </p:cNvPr>
            <p:cNvSpPr/>
            <p:nvPr/>
          </p:nvSpPr>
          <p:spPr>
            <a:xfrm>
              <a:off x="435221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1F960DFB-07FF-B9A3-CA9B-2FF3EAB3B615}"/>
                </a:ext>
              </a:extLst>
            </p:cNvPr>
            <p:cNvSpPr/>
            <p:nvPr/>
          </p:nvSpPr>
          <p:spPr>
            <a:xfrm>
              <a:off x="435221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7AD4DC9-98BC-5585-DF1D-33D0974CFAB6}"/>
                </a:ext>
              </a:extLst>
            </p:cNvPr>
            <p:cNvSpPr/>
            <p:nvPr/>
          </p:nvSpPr>
          <p:spPr>
            <a:xfrm>
              <a:off x="435221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99295BF-0155-C1D8-48FF-F0F7EF973A88}"/>
                </a:ext>
              </a:extLst>
            </p:cNvPr>
            <p:cNvSpPr/>
            <p:nvPr/>
          </p:nvSpPr>
          <p:spPr>
            <a:xfrm>
              <a:off x="435221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68E68F-354C-A681-2DE3-2300A68DF5BB}"/>
                </a:ext>
              </a:extLst>
            </p:cNvPr>
            <p:cNvSpPr/>
            <p:nvPr/>
          </p:nvSpPr>
          <p:spPr>
            <a:xfrm>
              <a:off x="435221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19C62AA7-D1FC-24A1-736A-E243D53298B5}"/>
                </a:ext>
              </a:extLst>
            </p:cNvPr>
            <p:cNvSpPr/>
            <p:nvPr/>
          </p:nvSpPr>
          <p:spPr>
            <a:xfrm>
              <a:off x="435221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6B6F7699-E515-EF43-586C-D7A142EDA485}"/>
                </a:ext>
              </a:extLst>
            </p:cNvPr>
            <p:cNvSpPr/>
            <p:nvPr/>
          </p:nvSpPr>
          <p:spPr>
            <a:xfrm>
              <a:off x="435221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05625E-B151-8B98-12AA-9BF81108A8E3}"/>
                </a:ext>
              </a:extLst>
            </p:cNvPr>
            <p:cNvSpPr/>
            <p:nvPr/>
          </p:nvSpPr>
          <p:spPr>
            <a:xfrm>
              <a:off x="435221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BC10945-7711-6101-9615-2F5805BF829F}"/>
                </a:ext>
              </a:extLst>
            </p:cNvPr>
            <p:cNvSpPr/>
            <p:nvPr/>
          </p:nvSpPr>
          <p:spPr>
            <a:xfrm>
              <a:off x="435221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F7A67F0-6750-FED1-8D57-4EC09A5B8A38}"/>
                </a:ext>
              </a:extLst>
            </p:cNvPr>
            <p:cNvSpPr/>
            <p:nvPr/>
          </p:nvSpPr>
          <p:spPr>
            <a:xfrm>
              <a:off x="435221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36DC6A1-A90A-80DD-801C-8E7B9041CB70}"/>
                </a:ext>
              </a:extLst>
            </p:cNvPr>
            <p:cNvSpPr/>
            <p:nvPr/>
          </p:nvSpPr>
          <p:spPr>
            <a:xfrm>
              <a:off x="435221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F5E8A14-C00F-F625-319A-70B39E7A5F22}"/>
                </a:ext>
              </a:extLst>
            </p:cNvPr>
            <p:cNvSpPr/>
            <p:nvPr/>
          </p:nvSpPr>
          <p:spPr>
            <a:xfrm>
              <a:off x="435221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B1004AB-2AAB-9EF4-E324-854BBD0A2D22}"/>
                </a:ext>
              </a:extLst>
            </p:cNvPr>
            <p:cNvSpPr/>
            <p:nvPr/>
          </p:nvSpPr>
          <p:spPr>
            <a:xfrm>
              <a:off x="435221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D1347F0-5B51-240E-B32F-C3C4938E3028}"/>
                </a:ext>
              </a:extLst>
            </p:cNvPr>
            <p:cNvSpPr/>
            <p:nvPr/>
          </p:nvSpPr>
          <p:spPr>
            <a:xfrm>
              <a:off x="435221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75E247C-3459-ED54-29E4-A0327D4747ED}"/>
                </a:ext>
              </a:extLst>
            </p:cNvPr>
            <p:cNvSpPr/>
            <p:nvPr/>
          </p:nvSpPr>
          <p:spPr>
            <a:xfrm>
              <a:off x="435221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7382BDB-8E0A-FACE-7E48-129F8063C525}"/>
                </a:ext>
              </a:extLst>
            </p:cNvPr>
            <p:cNvSpPr/>
            <p:nvPr/>
          </p:nvSpPr>
          <p:spPr>
            <a:xfrm>
              <a:off x="435221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17DEF17C-5960-445A-188C-A82A0F6DD235}"/>
                </a:ext>
              </a:extLst>
            </p:cNvPr>
            <p:cNvSpPr/>
            <p:nvPr/>
          </p:nvSpPr>
          <p:spPr>
            <a:xfrm>
              <a:off x="435221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C6D36A2-0E38-674D-A54E-14F6E743C121}"/>
                </a:ext>
              </a:extLst>
            </p:cNvPr>
            <p:cNvSpPr/>
            <p:nvPr/>
          </p:nvSpPr>
          <p:spPr>
            <a:xfrm>
              <a:off x="435221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DB3D6AFE-F7FE-DBE0-A7BA-C0355A75F742}"/>
                </a:ext>
              </a:extLst>
            </p:cNvPr>
            <p:cNvSpPr/>
            <p:nvPr/>
          </p:nvSpPr>
          <p:spPr>
            <a:xfrm>
              <a:off x="435221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AA6D4ADA-6598-C053-ABFC-17E9DFAE5021}"/>
                </a:ext>
              </a:extLst>
            </p:cNvPr>
            <p:cNvSpPr/>
            <p:nvPr/>
          </p:nvSpPr>
          <p:spPr>
            <a:xfrm>
              <a:off x="435221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6734576-8E64-89BA-C07C-A5DE4B81D217}"/>
                </a:ext>
              </a:extLst>
            </p:cNvPr>
            <p:cNvSpPr/>
            <p:nvPr/>
          </p:nvSpPr>
          <p:spPr>
            <a:xfrm>
              <a:off x="435221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2846446-D8CC-2155-D580-3AB4BE63946A}"/>
                </a:ext>
              </a:extLst>
            </p:cNvPr>
            <p:cNvSpPr/>
            <p:nvPr/>
          </p:nvSpPr>
          <p:spPr>
            <a:xfrm>
              <a:off x="435221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8AF7156-27FC-BB4D-559E-AC3842B29BB2}"/>
                </a:ext>
              </a:extLst>
            </p:cNvPr>
            <p:cNvSpPr/>
            <p:nvPr/>
          </p:nvSpPr>
          <p:spPr>
            <a:xfrm>
              <a:off x="435221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69DEDD9-9698-006E-443D-5FF2B8BD1278}"/>
                </a:ext>
              </a:extLst>
            </p:cNvPr>
            <p:cNvSpPr/>
            <p:nvPr/>
          </p:nvSpPr>
          <p:spPr>
            <a:xfrm>
              <a:off x="435221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A058F5DA-6662-0692-CEEB-BAB3B908B7BC}"/>
                </a:ext>
              </a:extLst>
            </p:cNvPr>
            <p:cNvSpPr/>
            <p:nvPr/>
          </p:nvSpPr>
          <p:spPr>
            <a:xfrm>
              <a:off x="435221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9A472C4-ED4B-198F-26A6-9CB1239BA7D1}"/>
                </a:ext>
              </a:extLst>
            </p:cNvPr>
            <p:cNvSpPr/>
            <p:nvPr/>
          </p:nvSpPr>
          <p:spPr>
            <a:xfrm>
              <a:off x="435221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32BFAF3-F5CC-64BD-A27B-8BE02BA493AB}"/>
                </a:ext>
              </a:extLst>
            </p:cNvPr>
            <p:cNvSpPr/>
            <p:nvPr/>
          </p:nvSpPr>
          <p:spPr>
            <a:xfrm>
              <a:off x="435221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BDD0156E-1F3A-DEF5-6E71-3E4FD09B23FD}"/>
                </a:ext>
              </a:extLst>
            </p:cNvPr>
            <p:cNvSpPr/>
            <p:nvPr/>
          </p:nvSpPr>
          <p:spPr>
            <a:xfrm>
              <a:off x="435221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8332450-07FB-1F8E-9C94-FFA138C594BB}"/>
                </a:ext>
              </a:extLst>
            </p:cNvPr>
            <p:cNvSpPr/>
            <p:nvPr/>
          </p:nvSpPr>
          <p:spPr>
            <a:xfrm>
              <a:off x="4548361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9DBD03A4-28AB-D31B-7047-37A14BE759FB}"/>
                </a:ext>
              </a:extLst>
            </p:cNvPr>
            <p:cNvSpPr/>
            <p:nvPr/>
          </p:nvSpPr>
          <p:spPr>
            <a:xfrm>
              <a:off x="4548361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8A8A2BE-7722-7171-65A6-DAC2DC82A543}"/>
                </a:ext>
              </a:extLst>
            </p:cNvPr>
            <p:cNvSpPr/>
            <p:nvPr/>
          </p:nvSpPr>
          <p:spPr>
            <a:xfrm>
              <a:off x="4548361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8458DE6-B83A-B9C1-5A22-D49747049E39}"/>
                </a:ext>
              </a:extLst>
            </p:cNvPr>
            <p:cNvSpPr/>
            <p:nvPr/>
          </p:nvSpPr>
          <p:spPr>
            <a:xfrm>
              <a:off x="4548361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931BF5A-2E1E-E3C4-345F-B8879C74CCC8}"/>
                </a:ext>
              </a:extLst>
            </p:cNvPr>
            <p:cNvSpPr/>
            <p:nvPr/>
          </p:nvSpPr>
          <p:spPr>
            <a:xfrm>
              <a:off x="4548361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6B148A6F-D130-FCA5-B798-BE544585E32D}"/>
                </a:ext>
              </a:extLst>
            </p:cNvPr>
            <p:cNvSpPr/>
            <p:nvPr/>
          </p:nvSpPr>
          <p:spPr>
            <a:xfrm>
              <a:off x="4548361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7F4114E9-F8E3-A09E-E0EC-5FF0D7701AEB}"/>
                </a:ext>
              </a:extLst>
            </p:cNvPr>
            <p:cNvSpPr/>
            <p:nvPr/>
          </p:nvSpPr>
          <p:spPr>
            <a:xfrm>
              <a:off x="4548361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24195BD-4A8B-7C18-C4AD-DBB3890327CF}"/>
                </a:ext>
              </a:extLst>
            </p:cNvPr>
            <p:cNvSpPr/>
            <p:nvPr/>
          </p:nvSpPr>
          <p:spPr>
            <a:xfrm>
              <a:off x="4548361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A7830EB-D152-B3E6-26EE-2352E643536D}"/>
                </a:ext>
              </a:extLst>
            </p:cNvPr>
            <p:cNvSpPr/>
            <p:nvPr/>
          </p:nvSpPr>
          <p:spPr>
            <a:xfrm>
              <a:off x="4548361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55CAD526-710E-53BD-7B4B-CFC27FC55A2B}"/>
                </a:ext>
              </a:extLst>
            </p:cNvPr>
            <p:cNvSpPr/>
            <p:nvPr/>
          </p:nvSpPr>
          <p:spPr>
            <a:xfrm>
              <a:off x="4548361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23C722-A7F4-92CB-C498-BA5B72D180FA}"/>
                </a:ext>
              </a:extLst>
            </p:cNvPr>
            <p:cNvSpPr/>
            <p:nvPr/>
          </p:nvSpPr>
          <p:spPr>
            <a:xfrm>
              <a:off x="4548361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356F271D-5687-0BC3-2F82-77ADC63F31AA}"/>
                </a:ext>
              </a:extLst>
            </p:cNvPr>
            <p:cNvSpPr/>
            <p:nvPr/>
          </p:nvSpPr>
          <p:spPr>
            <a:xfrm>
              <a:off x="4548361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867DE94-8F7F-8F0B-B544-3CF4BB28F13C}"/>
                </a:ext>
              </a:extLst>
            </p:cNvPr>
            <p:cNvSpPr/>
            <p:nvPr/>
          </p:nvSpPr>
          <p:spPr>
            <a:xfrm>
              <a:off x="4548361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468D7C5-199C-177B-A5D9-9E8351C8E31C}"/>
                </a:ext>
              </a:extLst>
            </p:cNvPr>
            <p:cNvSpPr/>
            <p:nvPr/>
          </p:nvSpPr>
          <p:spPr>
            <a:xfrm>
              <a:off x="4548361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5D3E318-B906-0196-E6B3-1B98C33DD61E}"/>
                </a:ext>
              </a:extLst>
            </p:cNvPr>
            <p:cNvSpPr/>
            <p:nvPr/>
          </p:nvSpPr>
          <p:spPr>
            <a:xfrm>
              <a:off x="4548361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F0EF5B1-75BC-DF41-8349-71C86C3317F4}"/>
                </a:ext>
              </a:extLst>
            </p:cNvPr>
            <p:cNvSpPr/>
            <p:nvPr/>
          </p:nvSpPr>
          <p:spPr>
            <a:xfrm>
              <a:off x="4548361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6CB1613-B368-21BE-DA08-25109714FBE5}"/>
                </a:ext>
              </a:extLst>
            </p:cNvPr>
            <p:cNvSpPr/>
            <p:nvPr/>
          </p:nvSpPr>
          <p:spPr>
            <a:xfrm>
              <a:off x="4548361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A1403E0-E47D-5BDD-542F-AE170583C075}"/>
                </a:ext>
              </a:extLst>
            </p:cNvPr>
            <p:cNvSpPr/>
            <p:nvPr/>
          </p:nvSpPr>
          <p:spPr>
            <a:xfrm>
              <a:off x="4548361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0764E766-48E3-090C-F1FE-D2C3803351F5}"/>
                </a:ext>
              </a:extLst>
            </p:cNvPr>
            <p:cNvSpPr/>
            <p:nvPr/>
          </p:nvSpPr>
          <p:spPr>
            <a:xfrm>
              <a:off x="4548361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1D068FF6-6F58-D66D-79DC-B9F2B8BF56EC}"/>
                </a:ext>
              </a:extLst>
            </p:cNvPr>
            <p:cNvSpPr/>
            <p:nvPr/>
          </p:nvSpPr>
          <p:spPr>
            <a:xfrm>
              <a:off x="4548361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9BFEEFD-F52E-6E6E-21E7-6D616FA6B700}"/>
                </a:ext>
              </a:extLst>
            </p:cNvPr>
            <p:cNvSpPr/>
            <p:nvPr/>
          </p:nvSpPr>
          <p:spPr>
            <a:xfrm>
              <a:off x="4548361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1B38722-B3C5-C1AC-247B-BDF774A7B466}"/>
                </a:ext>
              </a:extLst>
            </p:cNvPr>
            <p:cNvSpPr/>
            <p:nvPr/>
          </p:nvSpPr>
          <p:spPr>
            <a:xfrm>
              <a:off x="4548361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3AB0228-9B7C-2A3A-C3E1-8CE0A2B6746C}"/>
                </a:ext>
              </a:extLst>
            </p:cNvPr>
            <p:cNvSpPr/>
            <p:nvPr/>
          </p:nvSpPr>
          <p:spPr>
            <a:xfrm>
              <a:off x="4548361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3C8EBA2-3B29-F123-1678-7CB4833FBA32}"/>
                </a:ext>
              </a:extLst>
            </p:cNvPr>
            <p:cNvSpPr/>
            <p:nvPr/>
          </p:nvSpPr>
          <p:spPr>
            <a:xfrm>
              <a:off x="4548361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C3695BD9-843F-9EE9-257D-A06BC6B9376C}"/>
                </a:ext>
              </a:extLst>
            </p:cNvPr>
            <p:cNvSpPr/>
            <p:nvPr/>
          </p:nvSpPr>
          <p:spPr>
            <a:xfrm>
              <a:off x="4548361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4AAECAE5-31F0-9F03-B7EA-AC072C1104E0}"/>
                </a:ext>
              </a:extLst>
            </p:cNvPr>
            <p:cNvSpPr/>
            <p:nvPr/>
          </p:nvSpPr>
          <p:spPr>
            <a:xfrm>
              <a:off x="4548361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25D1A8A-8182-FD80-0624-D8E95FA2C9CC}"/>
                </a:ext>
              </a:extLst>
            </p:cNvPr>
            <p:cNvSpPr/>
            <p:nvPr/>
          </p:nvSpPr>
          <p:spPr>
            <a:xfrm>
              <a:off x="4548361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B713C701-E102-9B20-C6FE-6B957DBC4445}"/>
                </a:ext>
              </a:extLst>
            </p:cNvPr>
            <p:cNvSpPr/>
            <p:nvPr/>
          </p:nvSpPr>
          <p:spPr>
            <a:xfrm>
              <a:off x="4548361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0C91A34-7E53-BEFB-40C2-B452D5108969}"/>
                </a:ext>
              </a:extLst>
            </p:cNvPr>
            <p:cNvSpPr/>
            <p:nvPr/>
          </p:nvSpPr>
          <p:spPr>
            <a:xfrm>
              <a:off x="4548361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D4EA8CB-C072-4233-8D39-FC967601E963}"/>
                </a:ext>
              </a:extLst>
            </p:cNvPr>
            <p:cNvSpPr/>
            <p:nvPr/>
          </p:nvSpPr>
          <p:spPr>
            <a:xfrm>
              <a:off x="4548361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350CD2D-772C-4709-24FC-A7384BEF9CB1}"/>
                </a:ext>
              </a:extLst>
            </p:cNvPr>
            <p:cNvSpPr/>
            <p:nvPr/>
          </p:nvSpPr>
          <p:spPr>
            <a:xfrm>
              <a:off x="4548361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E135BF8-AA69-9A44-9124-25C27857A43C}"/>
                </a:ext>
              </a:extLst>
            </p:cNvPr>
            <p:cNvSpPr/>
            <p:nvPr/>
          </p:nvSpPr>
          <p:spPr>
            <a:xfrm>
              <a:off x="4548361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4BA69C31-7675-0CB6-4DD8-BEA7E4FA44A1}"/>
                </a:ext>
              </a:extLst>
            </p:cNvPr>
            <p:cNvSpPr/>
            <p:nvPr/>
          </p:nvSpPr>
          <p:spPr>
            <a:xfrm>
              <a:off x="4548361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343A79E-6359-9556-62C0-07DFD114F09E}"/>
                </a:ext>
              </a:extLst>
            </p:cNvPr>
            <p:cNvSpPr/>
            <p:nvPr/>
          </p:nvSpPr>
          <p:spPr>
            <a:xfrm>
              <a:off x="4548361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5B45F0C-366B-A550-826B-E522FFBE771F}"/>
                </a:ext>
              </a:extLst>
            </p:cNvPr>
            <p:cNvSpPr/>
            <p:nvPr/>
          </p:nvSpPr>
          <p:spPr>
            <a:xfrm>
              <a:off x="4548361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E4D163B-EEBA-177C-8EA1-26B7D15F299F}"/>
                </a:ext>
              </a:extLst>
            </p:cNvPr>
            <p:cNvSpPr/>
            <p:nvPr/>
          </p:nvSpPr>
          <p:spPr>
            <a:xfrm>
              <a:off x="4548361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4E2E433-80ED-E6AD-CD4D-A4E9CDB408C0}"/>
                </a:ext>
              </a:extLst>
            </p:cNvPr>
            <p:cNvSpPr/>
            <p:nvPr/>
          </p:nvSpPr>
          <p:spPr>
            <a:xfrm>
              <a:off x="4548361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CBFA5A6-F57E-71BF-C29E-320BC3E121A5}"/>
                </a:ext>
              </a:extLst>
            </p:cNvPr>
            <p:cNvSpPr/>
            <p:nvPr/>
          </p:nvSpPr>
          <p:spPr>
            <a:xfrm>
              <a:off x="4548361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A8963EF8-977C-1ACA-F598-21B82FEFBFB5}"/>
                </a:ext>
              </a:extLst>
            </p:cNvPr>
            <p:cNvSpPr/>
            <p:nvPr/>
          </p:nvSpPr>
          <p:spPr>
            <a:xfrm>
              <a:off x="4548361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20AE8F52-5F11-1E93-0EE0-F312B7E6DB62}"/>
                </a:ext>
              </a:extLst>
            </p:cNvPr>
            <p:cNvSpPr/>
            <p:nvPr/>
          </p:nvSpPr>
          <p:spPr>
            <a:xfrm>
              <a:off x="4548361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F704F5A-528F-B4CB-9DB6-2BEBD60A1408}"/>
                </a:ext>
              </a:extLst>
            </p:cNvPr>
            <p:cNvSpPr/>
            <p:nvPr/>
          </p:nvSpPr>
          <p:spPr>
            <a:xfrm>
              <a:off x="4548361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3B494BE-CD7B-2783-E603-69C315FEDDB6}"/>
                </a:ext>
              </a:extLst>
            </p:cNvPr>
            <p:cNvSpPr/>
            <p:nvPr/>
          </p:nvSpPr>
          <p:spPr>
            <a:xfrm>
              <a:off x="4548361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A6DA335-E352-DDFB-9847-79915404402E}"/>
                </a:ext>
              </a:extLst>
            </p:cNvPr>
            <p:cNvSpPr/>
            <p:nvPr/>
          </p:nvSpPr>
          <p:spPr>
            <a:xfrm>
              <a:off x="4548361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5B290E7C-A053-66EC-D412-234E125746A6}"/>
                </a:ext>
              </a:extLst>
            </p:cNvPr>
            <p:cNvSpPr/>
            <p:nvPr/>
          </p:nvSpPr>
          <p:spPr>
            <a:xfrm>
              <a:off x="4548361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EA05CB5-F824-32A0-13C1-90D0CD9A3485}"/>
                </a:ext>
              </a:extLst>
            </p:cNvPr>
            <p:cNvSpPr/>
            <p:nvPr/>
          </p:nvSpPr>
          <p:spPr>
            <a:xfrm>
              <a:off x="4548361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C13834A8-A2D5-A3BE-2249-66C4B699115F}"/>
                </a:ext>
              </a:extLst>
            </p:cNvPr>
            <p:cNvSpPr/>
            <p:nvPr/>
          </p:nvSpPr>
          <p:spPr>
            <a:xfrm>
              <a:off x="4548361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775994C-2F3B-236F-8C33-4AEF5D484320}"/>
                </a:ext>
              </a:extLst>
            </p:cNvPr>
            <p:cNvSpPr/>
            <p:nvPr/>
          </p:nvSpPr>
          <p:spPr>
            <a:xfrm>
              <a:off x="4548361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4C18B27A-1AAA-3495-0750-B2A3DB2C10B6}"/>
                </a:ext>
              </a:extLst>
            </p:cNvPr>
            <p:cNvSpPr/>
            <p:nvPr/>
          </p:nvSpPr>
          <p:spPr>
            <a:xfrm>
              <a:off x="4548361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79A5F9F-B689-B000-6DEF-77BA77D808ED}"/>
                </a:ext>
              </a:extLst>
            </p:cNvPr>
            <p:cNvSpPr/>
            <p:nvPr/>
          </p:nvSpPr>
          <p:spPr>
            <a:xfrm>
              <a:off x="4548361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79DEEC1-546A-E578-C179-428AFC118556}"/>
                </a:ext>
              </a:extLst>
            </p:cNvPr>
            <p:cNvSpPr/>
            <p:nvPr/>
          </p:nvSpPr>
          <p:spPr>
            <a:xfrm>
              <a:off x="4548361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A11AF1F-7E0D-5484-2BD1-B4469412F11E}"/>
                </a:ext>
              </a:extLst>
            </p:cNvPr>
            <p:cNvSpPr/>
            <p:nvPr/>
          </p:nvSpPr>
          <p:spPr>
            <a:xfrm>
              <a:off x="4548361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74449B4E-C36E-B5B8-073A-FC133C2713A3}"/>
                </a:ext>
              </a:extLst>
            </p:cNvPr>
            <p:cNvSpPr/>
            <p:nvPr/>
          </p:nvSpPr>
          <p:spPr>
            <a:xfrm>
              <a:off x="4548361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69FF3B2-6CAB-F99E-496D-B3F736ED38F1}"/>
                </a:ext>
              </a:extLst>
            </p:cNvPr>
            <p:cNvSpPr/>
            <p:nvPr/>
          </p:nvSpPr>
          <p:spPr>
            <a:xfrm>
              <a:off x="4548361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6247F42-748F-1418-4F41-B1F6C78AAFD8}"/>
                </a:ext>
              </a:extLst>
            </p:cNvPr>
            <p:cNvSpPr/>
            <p:nvPr/>
          </p:nvSpPr>
          <p:spPr>
            <a:xfrm>
              <a:off x="4548361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D201836-72CC-0687-2E47-71F35F72B0C6}"/>
                </a:ext>
              </a:extLst>
            </p:cNvPr>
            <p:cNvSpPr/>
            <p:nvPr/>
          </p:nvSpPr>
          <p:spPr>
            <a:xfrm>
              <a:off x="4548361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DBC79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38D6DB7A-B824-7539-D721-E7255DD0BCD8}"/>
                </a:ext>
              </a:extLst>
            </p:cNvPr>
            <p:cNvSpPr/>
            <p:nvPr/>
          </p:nvSpPr>
          <p:spPr>
            <a:xfrm>
              <a:off x="4548361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3E23798-BD04-FFE2-2D9D-8C524B321411}"/>
                </a:ext>
              </a:extLst>
            </p:cNvPr>
            <p:cNvSpPr/>
            <p:nvPr/>
          </p:nvSpPr>
          <p:spPr>
            <a:xfrm>
              <a:off x="4548361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E7A2401-EA8C-4473-2358-368BA72F9440}"/>
                </a:ext>
              </a:extLst>
            </p:cNvPr>
            <p:cNvSpPr/>
            <p:nvPr/>
          </p:nvSpPr>
          <p:spPr>
            <a:xfrm>
              <a:off x="4548361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28AF142-98AB-B830-5CAB-1A1879A24D06}"/>
                </a:ext>
              </a:extLst>
            </p:cNvPr>
            <p:cNvSpPr/>
            <p:nvPr/>
          </p:nvSpPr>
          <p:spPr>
            <a:xfrm>
              <a:off x="4548361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1A24D13-F895-DAA9-2C54-0C68619691C6}"/>
                </a:ext>
              </a:extLst>
            </p:cNvPr>
            <p:cNvSpPr/>
            <p:nvPr/>
          </p:nvSpPr>
          <p:spPr>
            <a:xfrm>
              <a:off x="4548361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AD3ADB1-F4A6-255A-B5B5-4B405514A80E}"/>
                </a:ext>
              </a:extLst>
            </p:cNvPr>
            <p:cNvSpPr/>
            <p:nvPr/>
          </p:nvSpPr>
          <p:spPr>
            <a:xfrm>
              <a:off x="4548361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A6C35BB-2717-F734-EBC5-EDB7CBA69182}"/>
                </a:ext>
              </a:extLst>
            </p:cNvPr>
            <p:cNvSpPr/>
            <p:nvPr/>
          </p:nvSpPr>
          <p:spPr>
            <a:xfrm>
              <a:off x="4548361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C1E68AD-C14E-3FCC-506C-7A02B5DF16DB}"/>
                </a:ext>
              </a:extLst>
            </p:cNvPr>
            <p:cNvSpPr/>
            <p:nvPr/>
          </p:nvSpPr>
          <p:spPr>
            <a:xfrm>
              <a:off x="4548361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FA939B0D-1921-F7FA-BE0F-36272EC2C724}"/>
                </a:ext>
              </a:extLst>
            </p:cNvPr>
            <p:cNvSpPr/>
            <p:nvPr/>
          </p:nvSpPr>
          <p:spPr>
            <a:xfrm>
              <a:off x="4548361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0DE52E3-94C4-2DBC-8B6E-3F7FD98BA009}"/>
                </a:ext>
              </a:extLst>
            </p:cNvPr>
            <p:cNvSpPr/>
            <p:nvPr/>
          </p:nvSpPr>
          <p:spPr>
            <a:xfrm>
              <a:off x="4548361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854F498-B373-7192-0135-050F5A76D7C2}"/>
                </a:ext>
              </a:extLst>
            </p:cNvPr>
            <p:cNvSpPr/>
            <p:nvPr/>
          </p:nvSpPr>
          <p:spPr>
            <a:xfrm>
              <a:off x="4548361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FF3DC41D-4E08-6E2F-3685-02CFDB47740C}"/>
                </a:ext>
              </a:extLst>
            </p:cNvPr>
            <p:cNvSpPr/>
            <p:nvPr/>
          </p:nvSpPr>
          <p:spPr>
            <a:xfrm>
              <a:off x="4548361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15B72F1-E1EA-6CD6-3E25-513E8E475BF5}"/>
                </a:ext>
              </a:extLst>
            </p:cNvPr>
            <p:cNvSpPr/>
            <p:nvPr/>
          </p:nvSpPr>
          <p:spPr>
            <a:xfrm>
              <a:off x="4548361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1ED4711-3D94-1A92-768E-40115A295594}"/>
                </a:ext>
              </a:extLst>
            </p:cNvPr>
            <p:cNvSpPr/>
            <p:nvPr/>
          </p:nvSpPr>
          <p:spPr>
            <a:xfrm>
              <a:off x="4548361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BAF14B4-7CA8-3128-48B4-0A8DD14248EF}"/>
                </a:ext>
              </a:extLst>
            </p:cNvPr>
            <p:cNvSpPr/>
            <p:nvPr/>
          </p:nvSpPr>
          <p:spPr>
            <a:xfrm>
              <a:off x="4548361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0515E9A8-E008-A309-3D8E-DD867F126C54}"/>
                </a:ext>
              </a:extLst>
            </p:cNvPr>
            <p:cNvSpPr/>
            <p:nvPr/>
          </p:nvSpPr>
          <p:spPr>
            <a:xfrm>
              <a:off x="4548361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FCE1495-A4E8-84E5-427F-9B95A9513F86}"/>
                </a:ext>
              </a:extLst>
            </p:cNvPr>
            <p:cNvSpPr/>
            <p:nvPr/>
          </p:nvSpPr>
          <p:spPr>
            <a:xfrm>
              <a:off x="4548361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EADB662-18E8-31D2-5B92-0882E4CFE2BB}"/>
                </a:ext>
              </a:extLst>
            </p:cNvPr>
            <p:cNvSpPr/>
            <p:nvPr/>
          </p:nvSpPr>
          <p:spPr>
            <a:xfrm>
              <a:off x="4548361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E2147FA-45E4-3CE3-7AB9-DE892E476652}"/>
                </a:ext>
              </a:extLst>
            </p:cNvPr>
            <p:cNvSpPr/>
            <p:nvPr/>
          </p:nvSpPr>
          <p:spPr>
            <a:xfrm>
              <a:off x="4548361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F0E528B-1DFA-840C-74CB-BB89684D8DC6}"/>
                </a:ext>
              </a:extLst>
            </p:cNvPr>
            <p:cNvSpPr/>
            <p:nvPr/>
          </p:nvSpPr>
          <p:spPr>
            <a:xfrm>
              <a:off x="4548361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A7E5B43-47F9-B872-3541-B90606FAF1F2}"/>
                </a:ext>
              </a:extLst>
            </p:cNvPr>
            <p:cNvSpPr/>
            <p:nvPr/>
          </p:nvSpPr>
          <p:spPr>
            <a:xfrm>
              <a:off x="4548361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1923392-A273-BBC2-A3CF-0D7672394572}"/>
                </a:ext>
              </a:extLst>
            </p:cNvPr>
            <p:cNvSpPr/>
            <p:nvPr/>
          </p:nvSpPr>
          <p:spPr>
            <a:xfrm>
              <a:off x="4548361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25B60C64-E6C3-E828-FCB6-1B287837648A}"/>
                </a:ext>
              </a:extLst>
            </p:cNvPr>
            <p:cNvSpPr/>
            <p:nvPr/>
          </p:nvSpPr>
          <p:spPr>
            <a:xfrm>
              <a:off x="4548361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2D8CEAF-0235-BB36-D766-37C549CB312D}"/>
                </a:ext>
              </a:extLst>
            </p:cNvPr>
            <p:cNvSpPr/>
            <p:nvPr/>
          </p:nvSpPr>
          <p:spPr>
            <a:xfrm>
              <a:off x="4548361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1B48617-1471-D3CF-BB00-9F8FF0ACD9EA}"/>
                </a:ext>
              </a:extLst>
            </p:cNvPr>
            <p:cNvSpPr/>
            <p:nvPr/>
          </p:nvSpPr>
          <p:spPr>
            <a:xfrm>
              <a:off x="4548361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3131B0B-6A24-C3BE-D46B-F9ABA0BDAA55}"/>
                </a:ext>
              </a:extLst>
            </p:cNvPr>
            <p:cNvSpPr/>
            <p:nvPr/>
          </p:nvSpPr>
          <p:spPr>
            <a:xfrm>
              <a:off x="4548361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23D8350-A3F7-FF50-0726-452F688BE3B7}"/>
                </a:ext>
              </a:extLst>
            </p:cNvPr>
            <p:cNvSpPr/>
            <p:nvPr/>
          </p:nvSpPr>
          <p:spPr>
            <a:xfrm>
              <a:off x="4548361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A6578420-83A4-E66E-93E6-2D4FC7FC9F02}"/>
                </a:ext>
              </a:extLst>
            </p:cNvPr>
            <p:cNvSpPr/>
            <p:nvPr/>
          </p:nvSpPr>
          <p:spPr>
            <a:xfrm>
              <a:off x="4548361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710C333-C003-518C-0916-7BEFF44D68A5}"/>
                </a:ext>
              </a:extLst>
            </p:cNvPr>
            <p:cNvSpPr/>
            <p:nvPr/>
          </p:nvSpPr>
          <p:spPr>
            <a:xfrm>
              <a:off x="4548361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BBC3C29A-560F-9A86-A8BB-99E804033772}"/>
                </a:ext>
              </a:extLst>
            </p:cNvPr>
            <p:cNvSpPr/>
            <p:nvPr/>
          </p:nvSpPr>
          <p:spPr>
            <a:xfrm>
              <a:off x="4548361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D0C4E2-B39F-B0EA-2106-4F23EACFDB0C}"/>
                </a:ext>
              </a:extLst>
            </p:cNvPr>
            <p:cNvSpPr/>
            <p:nvPr/>
          </p:nvSpPr>
          <p:spPr>
            <a:xfrm>
              <a:off x="4548361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216CE55-0998-C020-A122-680F585D4944}"/>
                </a:ext>
              </a:extLst>
            </p:cNvPr>
            <p:cNvSpPr/>
            <p:nvPr/>
          </p:nvSpPr>
          <p:spPr>
            <a:xfrm>
              <a:off x="4548361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13EDA67B-020C-8702-6B19-8D27D7965EAC}"/>
                </a:ext>
              </a:extLst>
            </p:cNvPr>
            <p:cNvSpPr/>
            <p:nvPr/>
          </p:nvSpPr>
          <p:spPr>
            <a:xfrm>
              <a:off x="4548361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2A3E6C8-1CCD-A80D-F82A-890158718D98}"/>
                </a:ext>
              </a:extLst>
            </p:cNvPr>
            <p:cNvSpPr/>
            <p:nvPr/>
          </p:nvSpPr>
          <p:spPr>
            <a:xfrm>
              <a:off x="4548361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E610675C-1AD5-13C9-7F98-ABF407DAEC4D}"/>
                </a:ext>
              </a:extLst>
            </p:cNvPr>
            <p:cNvSpPr/>
            <p:nvPr/>
          </p:nvSpPr>
          <p:spPr>
            <a:xfrm>
              <a:off x="4548361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BCAB63-E5BB-7C85-B110-75F445372CF4}"/>
                </a:ext>
              </a:extLst>
            </p:cNvPr>
            <p:cNvSpPr/>
            <p:nvPr/>
          </p:nvSpPr>
          <p:spPr>
            <a:xfrm>
              <a:off x="474439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03BC71BA-71C7-A8A5-0CAB-FBB06D088B41}"/>
                </a:ext>
              </a:extLst>
            </p:cNvPr>
            <p:cNvSpPr/>
            <p:nvPr/>
          </p:nvSpPr>
          <p:spPr>
            <a:xfrm>
              <a:off x="474439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77B0435-83F6-39A9-FEE3-38B3DA8FB40A}"/>
                </a:ext>
              </a:extLst>
            </p:cNvPr>
            <p:cNvSpPr/>
            <p:nvPr/>
          </p:nvSpPr>
          <p:spPr>
            <a:xfrm>
              <a:off x="474439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7D528FC-FA10-D7F6-0F84-058714639E45}"/>
                </a:ext>
              </a:extLst>
            </p:cNvPr>
            <p:cNvSpPr/>
            <p:nvPr/>
          </p:nvSpPr>
          <p:spPr>
            <a:xfrm>
              <a:off x="474439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4FC92066-E879-D038-E681-12BC02D45BAB}"/>
                </a:ext>
              </a:extLst>
            </p:cNvPr>
            <p:cNvSpPr/>
            <p:nvPr/>
          </p:nvSpPr>
          <p:spPr>
            <a:xfrm>
              <a:off x="474439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E1FE631-2BB1-1676-F169-FEA0C06FBAFD}"/>
                </a:ext>
              </a:extLst>
            </p:cNvPr>
            <p:cNvSpPr/>
            <p:nvPr/>
          </p:nvSpPr>
          <p:spPr>
            <a:xfrm>
              <a:off x="474439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204027D-7CEB-CF58-6BAE-1B0BCF7FE03B}"/>
                </a:ext>
              </a:extLst>
            </p:cNvPr>
            <p:cNvSpPr/>
            <p:nvPr/>
          </p:nvSpPr>
          <p:spPr>
            <a:xfrm>
              <a:off x="474439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0784DCD-5586-5B0F-4D4A-03681C715155}"/>
                </a:ext>
              </a:extLst>
            </p:cNvPr>
            <p:cNvSpPr/>
            <p:nvPr/>
          </p:nvSpPr>
          <p:spPr>
            <a:xfrm>
              <a:off x="474439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781326B-19C6-7F35-0DEB-86735FEE6BC6}"/>
                </a:ext>
              </a:extLst>
            </p:cNvPr>
            <p:cNvSpPr/>
            <p:nvPr/>
          </p:nvSpPr>
          <p:spPr>
            <a:xfrm>
              <a:off x="474439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A54F2B0C-0EC9-50CE-D243-801707FA193B}"/>
                </a:ext>
              </a:extLst>
            </p:cNvPr>
            <p:cNvSpPr/>
            <p:nvPr/>
          </p:nvSpPr>
          <p:spPr>
            <a:xfrm>
              <a:off x="474439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700F523-8415-C655-6324-7632D733D09D}"/>
                </a:ext>
              </a:extLst>
            </p:cNvPr>
            <p:cNvSpPr/>
            <p:nvPr/>
          </p:nvSpPr>
          <p:spPr>
            <a:xfrm>
              <a:off x="474439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D2AEE96C-1963-1798-6EB7-7BB626360D5E}"/>
                </a:ext>
              </a:extLst>
            </p:cNvPr>
            <p:cNvSpPr/>
            <p:nvPr/>
          </p:nvSpPr>
          <p:spPr>
            <a:xfrm>
              <a:off x="474439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46B15B6B-D762-E14A-F032-552CE6D3BE7F}"/>
                </a:ext>
              </a:extLst>
            </p:cNvPr>
            <p:cNvSpPr/>
            <p:nvPr/>
          </p:nvSpPr>
          <p:spPr>
            <a:xfrm>
              <a:off x="474439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642D272-135D-EA87-6921-CB44BB5C045A}"/>
                </a:ext>
              </a:extLst>
            </p:cNvPr>
            <p:cNvSpPr/>
            <p:nvPr/>
          </p:nvSpPr>
          <p:spPr>
            <a:xfrm>
              <a:off x="474439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AB4171C4-F085-1C08-789F-61F203FCAA40}"/>
                </a:ext>
              </a:extLst>
            </p:cNvPr>
            <p:cNvSpPr/>
            <p:nvPr/>
          </p:nvSpPr>
          <p:spPr>
            <a:xfrm>
              <a:off x="474439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E4A49FA-B50A-C00A-BA99-5EC33D0C9D5E}"/>
                </a:ext>
              </a:extLst>
            </p:cNvPr>
            <p:cNvSpPr/>
            <p:nvPr/>
          </p:nvSpPr>
          <p:spPr>
            <a:xfrm>
              <a:off x="474439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F232976-6523-1AA9-7F54-2FBB0259F37F}"/>
                </a:ext>
              </a:extLst>
            </p:cNvPr>
            <p:cNvSpPr/>
            <p:nvPr/>
          </p:nvSpPr>
          <p:spPr>
            <a:xfrm>
              <a:off x="474439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BE31D4A-BDE4-75C5-BB23-C4475AECE653}"/>
                </a:ext>
              </a:extLst>
            </p:cNvPr>
            <p:cNvSpPr/>
            <p:nvPr/>
          </p:nvSpPr>
          <p:spPr>
            <a:xfrm>
              <a:off x="474439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38DF5A-6A9D-F399-F882-7EEB80D902B9}"/>
                </a:ext>
              </a:extLst>
            </p:cNvPr>
            <p:cNvSpPr/>
            <p:nvPr/>
          </p:nvSpPr>
          <p:spPr>
            <a:xfrm>
              <a:off x="474439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415E485-18DD-9A10-380D-7CEA335016D5}"/>
                </a:ext>
              </a:extLst>
            </p:cNvPr>
            <p:cNvSpPr/>
            <p:nvPr/>
          </p:nvSpPr>
          <p:spPr>
            <a:xfrm>
              <a:off x="474439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F17D51B-8370-EFC2-7405-1FB6F1F6E04D}"/>
                </a:ext>
              </a:extLst>
            </p:cNvPr>
            <p:cNvSpPr/>
            <p:nvPr/>
          </p:nvSpPr>
          <p:spPr>
            <a:xfrm>
              <a:off x="474439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A7956B9-408C-2AA0-BCBA-E646A56EB537}"/>
                </a:ext>
              </a:extLst>
            </p:cNvPr>
            <p:cNvSpPr/>
            <p:nvPr/>
          </p:nvSpPr>
          <p:spPr>
            <a:xfrm>
              <a:off x="474439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9D97D5E4-C1FC-0E9B-082C-A0CC4037B0F8}"/>
                </a:ext>
              </a:extLst>
            </p:cNvPr>
            <p:cNvSpPr/>
            <p:nvPr/>
          </p:nvSpPr>
          <p:spPr>
            <a:xfrm>
              <a:off x="474439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4C648160-CCBF-4E04-8C30-4E93333C0B0D}"/>
                </a:ext>
              </a:extLst>
            </p:cNvPr>
            <p:cNvSpPr/>
            <p:nvPr/>
          </p:nvSpPr>
          <p:spPr>
            <a:xfrm>
              <a:off x="474439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90D27AF-F76D-1987-E11F-C87D7A55583C}"/>
                </a:ext>
              </a:extLst>
            </p:cNvPr>
            <p:cNvSpPr/>
            <p:nvPr/>
          </p:nvSpPr>
          <p:spPr>
            <a:xfrm>
              <a:off x="474439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63E4CD5-E6FA-1CED-4372-A5F437F7CFCF}"/>
                </a:ext>
              </a:extLst>
            </p:cNvPr>
            <p:cNvSpPr/>
            <p:nvPr/>
          </p:nvSpPr>
          <p:spPr>
            <a:xfrm>
              <a:off x="474439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58C5C2F-2E42-E1C0-44A7-5678CE1509E8}"/>
                </a:ext>
              </a:extLst>
            </p:cNvPr>
            <p:cNvSpPr/>
            <p:nvPr/>
          </p:nvSpPr>
          <p:spPr>
            <a:xfrm>
              <a:off x="474439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C27B04E-C5EB-0504-9DE1-C7BD213117F7}"/>
                </a:ext>
              </a:extLst>
            </p:cNvPr>
            <p:cNvSpPr/>
            <p:nvPr/>
          </p:nvSpPr>
          <p:spPr>
            <a:xfrm>
              <a:off x="474439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C0E0D423-75E4-0505-C688-4F3BAAB44897}"/>
                </a:ext>
              </a:extLst>
            </p:cNvPr>
            <p:cNvSpPr/>
            <p:nvPr/>
          </p:nvSpPr>
          <p:spPr>
            <a:xfrm>
              <a:off x="474439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5E35778-600C-CB83-A0F3-F4F054C00BF2}"/>
                </a:ext>
              </a:extLst>
            </p:cNvPr>
            <p:cNvSpPr/>
            <p:nvPr/>
          </p:nvSpPr>
          <p:spPr>
            <a:xfrm>
              <a:off x="474439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BDD0F88-89B3-C497-B5DA-2DBDAE272AB2}"/>
                </a:ext>
              </a:extLst>
            </p:cNvPr>
            <p:cNvSpPr/>
            <p:nvPr/>
          </p:nvSpPr>
          <p:spPr>
            <a:xfrm>
              <a:off x="474439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DF1BEEA-E0C0-8427-C742-7558FD6809C3}"/>
                </a:ext>
              </a:extLst>
            </p:cNvPr>
            <p:cNvSpPr/>
            <p:nvPr/>
          </p:nvSpPr>
          <p:spPr>
            <a:xfrm>
              <a:off x="474439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91CC100-305E-B541-E350-4C83BEBC3AEC}"/>
                </a:ext>
              </a:extLst>
            </p:cNvPr>
            <p:cNvSpPr/>
            <p:nvPr/>
          </p:nvSpPr>
          <p:spPr>
            <a:xfrm>
              <a:off x="474439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3461571-729E-BFB2-49B1-62066A0BF346}"/>
                </a:ext>
              </a:extLst>
            </p:cNvPr>
            <p:cNvSpPr/>
            <p:nvPr/>
          </p:nvSpPr>
          <p:spPr>
            <a:xfrm>
              <a:off x="474439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CC33C66-96F6-F061-5C0C-E5804971AF64}"/>
                </a:ext>
              </a:extLst>
            </p:cNvPr>
            <p:cNvSpPr/>
            <p:nvPr/>
          </p:nvSpPr>
          <p:spPr>
            <a:xfrm>
              <a:off x="474439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6B24BC6-18C0-C93B-5E5A-AA3839B0E4BE}"/>
                </a:ext>
              </a:extLst>
            </p:cNvPr>
            <p:cNvSpPr/>
            <p:nvPr/>
          </p:nvSpPr>
          <p:spPr>
            <a:xfrm>
              <a:off x="474439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A6613DA2-E154-A9CC-7B34-731A3DD3E840}"/>
                </a:ext>
              </a:extLst>
            </p:cNvPr>
            <p:cNvSpPr/>
            <p:nvPr/>
          </p:nvSpPr>
          <p:spPr>
            <a:xfrm>
              <a:off x="474439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A462C2D-1355-A910-51E8-516369E04683}"/>
                </a:ext>
              </a:extLst>
            </p:cNvPr>
            <p:cNvSpPr/>
            <p:nvPr/>
          </p:nvSpPr>
          <p:spPr>
            <a:xfrm>
              <a:off x="474439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4362212-0602-F8F6-5B29-EF7926058E87}"/>
                </a:ext>
              </a:extLst>
            </p:cNvPr>
            <p:cNvSpPr/>
            <p:nvPr/>
          </p:nvSpPr>
          <p:spPr>
            <a:xfrm>
              <a:off x="474439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B55EFA96-0B25-6604-8046-E0D6AB68152D}"/>
                </a:ext>
              </a:extLst>
            </p:cNvPr>
            <p:cNvSpPr/>
            <p:nvPr/>
          </p:nvSpPr>
          <p:spPr>
            <a:xfrm>
              <a:off x="474439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1244E07F-74C5-F3D7-9A87-7FC81BF937AF}"/>
                </a:ext>
              </a:extLst>
            </p:cNvPr>
            <p:cNvSpPr/>
            <p:nvPr/>
          </p:nvSpPr>
          <p:spPr>
            <a:xfrm>
              <a:off x="474439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F63F69D-0930-2BD2-3604-7292ACF0AC9B}"/>
                </a:ext>
              </a:extLst>
            </p:cNvPr>
            <p:cNvSpPr/>
            <p:nvPr/>
          </p:nvSpPr>
          <p:spPr>
            <a:xfrm>
              <a:off x="474439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92B6D55-0CC0-B57D-4D0D-B8A5FE9BF86A}"/>
                </a:ext>
              </a:extLst>
            </p:cNvPr>
            <p:cNvSpPr/>
            <p:nvPr/>
          </p:nvSpPr>
          <p:spPr>
            <a:xfrm>
              <a:off x="474439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855AE8C-5A83-4344-E0ED-762D7EA53673}"/>
                </a:ext>
              </a:extLst>
            </p:cNvPr>
            <p:cNvSpPr/>
            <p:nvPr/>
          </p:nvSpPr>
          <p:spPr>
            <a:xfrm>
              <a:off x="474439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6FC21780-E90B-D07E-24DE-954E50887D18}"/>
                </a:ext>
              </a:extLst>
            </p:cNvPr>
            <p:cNvSpPr/>
            <p:nvPr/>
          </p:nvSpPr>
          <p:spPr>
            <a:xfrm>
              <a:off x="474439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CC75F518-7AAB-CD50-B4AA-DA4A0859085D}"/>
                </a:ext>
              </a:extLst>
            </p:cNvPr>
            <p:cNvSpPr/>
            <p:nvPr/>
          </p:nvSpPr>
          <p:spPr>
            <a:xfrm>
              <a:off x="474439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06DF7CC0-933A-5D46-C54E-298972E4450F}"/>
                </a:ext>
              </a:extLst>
            </p:cNvPr>
            <p:cNvSpPr/>
            <p:nvPr/>
          </p:nvSpPr>
          <p:spPr>
            <a:xfrm>
              <a:off x="474439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6D6B379-1520-2C82-C4E9-FDA00DE8F0BF}"/>
                </a:ext>
              </a:extLst>
            </p:cNvPr>
            <p:cNvSpPr/>
            <p:nvPr/>
          </p:nvSpPr>
          <p:spPr>
            <a:xfrm>
              <a:off x="474439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CC2A523-C0EF-430C-4964-1C98B5327F7E}"/>
                </a:ext>
              </a:extLst>
            </p:cNvPr>
            <p:cNvSpPr/>
            <p:nvPr/>
          </p:nvSpPr>
          <p:spPr>
            <a:xfrm>
              <a:off x="474439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B84F2B8-B2A2-3354-3144-2222CEDD9595}"/>
                </a:ext>
              </a:extLst>
            </p:cNvPr>
            <p:cNvSpPr/>
            <p:nvPr/>
          </p:nvSpPr>
          <p:spPr>
            <a:xfrm>
              <a:off x="474439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A542EA94-3882-D8AC-355A-FCD4BEF03501}"/>
                </a:ext>
              </a:extLst>
            </p:cNvPr>
            <p:cNvSpPr/>
            <p:nvPr/>
          </p:nvSpPr>
          <p:spPr>
            <a:xfrm>
              <a:off x="474439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32A0342-F866-EEA8-F205-488782C37119}"/>
                </a:ext>
              </a:extLst>
            </p:cNvPr>
            <p:cNvSpPr/>
            <p:nvPr/>
          </p:nvSpPr>
          <p:spPr>
            <a:xfrm>
              <a:off x="474439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6A874D2-9A24-AA96-72D7-0423A1128C84}"/>
                </a:ext>
              </a:extLst>
            </p:cNvPr>
            <p:cNvSpPr/>
            <p:nvPr/>
          </p:nvSpPr>
          <p:spPr>
            <a:xfrm>
              <a:off x="474439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EEC8C2D1-2F8F-89B1-6C33-6AB16C619F5F}"/>
                </a:ext>
              </a:extLst>
            </p:cNvPr>
            <p:cNvSpPr/>
            <p:nvPr/>
          </p:nvSpPr>
          <p:spPr>
            <a:xfrm>
              <a:off x="474439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6449989-BBCC-9375-410F-D7C9E134ED50}"/>
                </a:ext>
              </a:extLst>
            </p:cNvPr>
            <p:cNvSpPr/>
            <p:nvPr/>
          </p:nvSpPr>
          <p:spPr>
            <a:xfrm>
              <a:off x="474439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1523EAA-FB76-2BCF-17F7-6CF3FF470B1C}"/>
                </a:ext>
              </a:extLst>
            </p:cNvPr>
            <p:cNvSpPr/>
            <p:nvPr/>
          </p:nvSpPr>
          <p:spPr>
            <a:xfrm>
              <a:off x="474439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3900E81C-4F6E-235A-1B1B-5D13CB112781}"/>
                </a:ext>
              </a:extLst>
            </p:cNvPr>
            <p:cNvSpPr/>
            <p:nvPr/>
          </p:nvSpPr>
          <p:spPr>
            <a:xfrm>
              <a:off x="474439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EF37670-6B5B-410D-6001-1D0790D509A5}"/>
                </a:ext>
              </a:extLst>
            </p:cNvPr>
            <p:cNvSpPr/>
            <p:nvPr/>
          </p:nvSpPr>
          <p:spPr>
            <a:xfrm>
              <a:off x="474439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0C2AEF7-DCC2-7D11-E5FC-01A35ABE888D}"/>
                </a:ext>
              </a:extLst>
            </p:cNvPr>
            <p:cNvSpPr/>
            <p:nvPr/>
          </p:nvSpPr>
          <p:spPr>
            <a:xfrm>
              <a:off x="474439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93B70C15-05C0-2B96-EB33-2E91019B52CE}"/>
                </a:ext>
              </a:extLst>
            </p:cNvPr>
            <p:cNvSpPr/>
            <p:nvPr/>
          </p:nvSpPr>
          <p:spPr>
            <a:xfrm>
              <a:off x="474439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F46638-DDE9-F220-4005-C7B36B11CB18}"/>
                </a:ext>
              </a:extLst>
            </p:cNvPr>
            <p:cNvSpPr/>
            <p:nvPr/>
          </p:nvSpPr>
          <p:spPr>
            <a:xfrm>
              <a:off x="474439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E7271D92-BD57-DD75-51F2-B70E8A942A91}"/>
                </a:ext>
              </a:extLst>
            </p:cNvPr>
            <p:cNvSpPr/>
            <p:nvPr/>
          </p:nvSpPr>
          <p:spPr>
            <a:xfrm>
              <a:off x="474439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B04F4E4F-4D84-1268-6849-506A59D1112D}"/>
                </a:ext>
              </a:extLst>
            </p:cNvPr>
            <p:cNvSpPr/>
            <p:nvPr/>
          </p:nvSpPr>
          <p:spPr>
            <a:xfrm>
              <a:off x="474439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FEEC724-B9A9-08FD-DCA4-B7A3CDF506D6}"/>
                </a:ext>
              </a:extLst>
            </p:cNvPr>
            <p:cNvSpPr/>
            <p:nvPr/>
          </p:nvSpPr>
          <p:spPr>
            <a:xfrm>
              <a:off x="474439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912BE66-373E-8AF3-FDE8-5D9B01F49EEC}"/>
                </a:ext>
              </a:extLst>
            </p:cNvPr>
            <p:cNvSpPr/>
            <p:nvPr/>
          </p:nvSpPr>
          <p:spPr>
            <a:xfrm>
              <a:off x="474439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981A295-0A36-2C2B-16A9-DAC86DA9FCB8}"/>
                </a:ext>
              </a:extLst>
            </p:cNvPr>
            <p:cNvSpPr/>
            <p:nvPr/>
          </p:nvSpPr>
          <p:spPr>
            <a:xfrm>
              <a:off x="474439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4A15BC9E-C926-9431-AC22-0C214C56E746}"/>
                </a:ext>
              </a:extLst>
            </p:cNvPr>
            <p:cNvSpPr/>
            <p:nvPr/>
          </p:nvSpPr>
          <p:spPr>
            <a:xfrm>
              <a:off x="474439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1561E0F-61D6-39E7-0C63-AC434BE86C52}"/>
                </a:ext>
              </a:extLst>
            </p:cNvPr>
            <p:cNvSpPr/>
            <p:nvPr/>
          </p:nvSpPr>
          <p:spPr>
            <a:xfrm>
              <a:off x="474439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17606822-EC74-0A45-6E42-9B4E60DEB2F9}"/>
                </a:ext>
              </a:extLst>
            </p:cNvPr>
            <p:cNvSpPr/>
            <p:nvPr/>
          </p:nvSpPr>
          <p:spPr>
            <a:xfrm>
              <a:off x="474439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852ACA22-F35D-103A-07D0-DB4B05620388}"/>
                </a:ext>
              </a:extLst>
            </p:cNvPr>
            <p:cNvSpPr/>
            <p:nvPr/>
          </p:nvSpPr>
          <p:spPr>
            <a:xfrm>
              <a:off x="474439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7E41FF57-83E3-237E-F166-B43B15FF4AF1}"/>
                </a:ext>
              </a:extLst>
            </p:cNvPr>
            <p:cNvSpPr/>
            <p:nvPr/>
          </p:nvSpPr>
          <p:spPr>
            <a:xfrm>
              <a:off x="474439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8535D500-5D87-D5EF-F2F7-CEC9A14557C7}"/>
                </a:ext>
              </a:extLst>
            </p:cNvPr>
            <p:cNvSpPr/>
            <p:nvPr/>
          </p:nvSpPr>
          <p:spPr>
            <a:xfrm>
              <a:off x="474439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C45502FF-874A-80EA-EDB8-FB3E7856C70A}"/>
                </a:ext>
              </a:extLst>
            </p:cNvPr>
            <p:cNvSpPr/>
            <p:nvPr/>
          </p:nvSpPr>
          <p:spPr>
            <a:xfrm>
              <a:off x="474439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0537664-BAB9-BA0C-BA74-283F76BC92E4}"/>
                </a:ext>
              </a:extLst>
            </p:cNvPr>
            <p:cNvSpPr/>
            <p:nvPr/>
          </p:nvSpPr>
          <p:spPr>
            <a:xfrm>
              <a:off x="474439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7638EE98-D062-2489-6102-3C5DA723E26F}"/>
                </a:ext>
              </a:extLst>
            </p:cNvPr>
            <p:cNvSpPr/>
            <p:nvPr/>
          </p:nvSpPr>
          <p:spPr>
            <a:xfrm>
              <a:off x="474439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6FFDC71F-D114-7FEA-E5E1-17E76BCB207E}"/>
                </a:ext>
              </a:extLst>
            </p:cNvPr>
            <p:cNvSpPr/>
            <p:nvPr/>
          </p:nvSpPr>
          <p:spPr>
            <a:xfrm>
              <a:off x="474439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D5E0361-5B12-59F9-E135-767E280B77C2}"/>
                </a:ext>
              </a:extLst>
            </p:cNvPr>
            <p:cNvSpPr/>
            <p:nvPr/>
          </p:nvSpPr>
          <p:spPr>
            <a:xfrm>
              <a:off x="474439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D08A5779-032A-EE93-039F-F728FEE2CC2E}"/>
                </a:ext>
              </a:extLst>
            </p:cNvPr>
            <p:cNvSpPr/>
            <p:nvPr/>
          </p:nvSpPr>
          <p:spPr>
            <a:xfrm>
              <a:off x="474439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831BBF7-FDEA-B00B-3E6F-E045475AB9A4}"/>
                </a:ext>
              </a:extLst>
            </p:cNvPr>
            <p:cNvSpPr/>
            <p:nvPr/>
          </p:nvSpPr>
          <p:spPr>
            <a:xfrm>
              <a:off x="474439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1F11609-CF9A-7107-65CA-C40D2393B37F}"/>
                </a:ext>
              </a:extLst>
            </p:cNvPr>
            <p:cNvSpPr/>
            <p:nvPr/>
          </p:nvSpPr>
          <p:spPr>
            <a:xfrm>
              <a:off x="474439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F103630-8FB6-FA1A-6EA9-1C1D82E567B1}"/>
                </a:ext>
              </a:extLst>
            </p:cNvPr>
            <p:cNvSpPr/>
            <p:nvPr/>
          </p:nvSpPr>
          <p:spPr>
            <a:xfrm>
              <a:off x="474439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21BB6EBE-8EF9-9E2C-241F-D1B871560AB3}"/>
                </a:ext>
              </a:extLst>
            </p:cNvPr>
            <p:cNvSpPr/>
            <p:nvPr/>
          </p:nvSpPr>
          <p:spPr>
            <a:xfrm>
              <a:off x="474439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CFE8B3E-5DA4-B6DB-5B63-CCA7A3F36CB6}"/>
                </a:ext>
              </a:extLst>
            </p:cNvPr>
            <p:cNvSpPr/>
            <p:nvPr/>
          </p:nvSpPr>
          <p:spPr>
            <a:xfrm>
              <a:off x="474439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742636F4-9673-6938-D181-02C3C076886C}"/>
                </a:ext>
              </a:extLst>
            </p:cNvPr>
            <p:cNvSpPr/>
            <p:nvPr/>
          </p:nvSpPr>
          <p:spPr>
            <a:xfrm>
              <a:off x="474439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2334440-8AE0-BAEF-B141-16A62B76DEAB}"/>
                </a:ext>
              </a:extLst>
            </p:cNvPr>
            <p:cNvSpPr/>
            <p:nvPr/>
          </p:nvSpPr>
          <p:spPr>
            <a:xfrm>
              <a:off x="474439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DBF7A4D-3C14-1EE7-BBA5-7DCCDA6773F2}"/>
                </a:ext>
              </a:extLst>
            </p:cNvPr>
            <p:cNvSpPr/>
            <p:nvPr/>
          </p:nvSpPr>
          <p:spPr>
            <a:xfrm>
              <a:off x="474439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4FDD9D8-7B05-C468-40CE-A53CFB8864A5}"/>
                </a:ext>
              </a:extLst>
            </p:cNvPr>
            <p:cNvSpPr/>
            <p:nvPr/>
          </p:nvSpPr>
          <p:spPr>
            <a:xfrm>
              <a:off x="474439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C61E798-2A23-8189-C12E-01E1C3655F6D}"/>
                </a:ext>
              </a:extLst>
            </p:cNvPr>
            <p:cNvSpPr/>
            <p:nvPr/>
          </p:nvSpPr>
          <p:spPr>
            <a:xfrm>
              <a:off x="474439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99BBD579-CF5D-F7ED-B12B-9A22BAF2B65E}"/>
                </a:ext>
              </a:extLst>
            </p:cNvPr>
            <p:cNvSpPr/>
            <p:nvPr/>
          </p:nvSpPr>
          <p:spPr>
            <a:xfrm>
              <a:off x="474439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38E4916-081E-587D-8154-9239BD09B0D5}"/>
                </a:ext>
              </a:extLst>
            </p:cNvPr>
            <p:cNvSpPr/>
            <p:nvPr/>
          </p:nvSpPr>
          <p:spPr>
            <a:xfrm>
              <a:off x="474439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A2F6E4EA-114D-1EB6-C87C-DC909DD3C983}"/>
                </a:ext>
              </a:extLst>
            </p:cNvPr>
            <p:cNvSpPr/>
            <p:nvPr/>
          </p:nvSpPr>
          <p:spPr>
            <a:xfrm>
              <a:off x="494054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C8DC44FD-EF44-E6AC-1E60-1C63BB3347E1}"/>
                </a:ext>
              </a:extLst>
            </p:cNvPr>
            <p:cNvSpPr/>
            <p:nvPr/>
          </p:nvSpPr>
          <p:spPr>
            <a:xfrm>
              <a:off x="494054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449BFA7C-84F6-40D7-55FB-DCFD29BA550A}"/>
                </a:ext>
              </a:extLst>
            </p:cNvPr>
            <p:cNvSpPr/>
            <p:nvPr/>
          </p:nvSpPr>
          <p:spPr>
            <a:xfrm>
              <a:off x="494054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9F035FBB-8F6E-6A84-98C9-8C660FE5B08A}"/>
                </a:ext>
              </a:extLst>
            </p:cNvPr>
            <p:cNvSpPr/>
            <p:nvPr/>
          </p:nvSpPr>
          <p:spPr>
            <a:xfrm>
              <a:off x="494054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2A2FF12-1E26-2C2A-EFA7-818CE0BEBD97}"/>
                </a:ext>
              </a:extLst>
            </p:cNvPr>
            <p:cNvSpPr/>
            <p:nvPr/>
          </p:nvSpPr>
          <p:spPr>
            <a:xfrm>
              <a:off x="494054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E694625-992C-A2BC-F4BA-9A4D4607D863}"/>
                </a:ext>
              </a:extLst>
            </p:cNvPr>
            <p:cNvSpPr/>
            <p:nvPr/>
          </p:nvSpPr>
          <p:spPr>
            <a:xfrm>
              <a:off x="494054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EBA15C6E-FB5B-E8C0-AEE5-D2C42845573E}"/>
                </a:ext>
              </a:extLst>
            </p:cNvPr>
            <p:cNvSpPr/>
            <p:nvPr/>
          </p:nvSpPr>
          <p:spPr>
            <a:xfrm>
              <a:off x="494054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E9F53169-A888-8D66-105D-9BB6C9DE196D}"/>
                </a:ext>
              </a:extLst>
            </p:cNvPr>
            <p:cNvSpPr/>
            <p:nvPr/>
          </p:nvSpPr>
          <p:spPr>
            <a:xfrm>
              <a:off x="494054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50325C7-19B4-6C47-72A8-3D2D205081F4}"/>
                </a:ext>
              </a:extLst>
            </p:cNvPr>
            <p:cNvSpPr/>
            <p:nvPr/>
          </p:nvSpPr>
          <p:spPr>
            <a:xfrm>
              <a:off x="494054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4F763F6-263A-CEAF-B9C3-BFCC2634F3B3}"/>
                </a:ext>
              </a:extLst>
            </p:cNvPr>
            <p:cNvSpPr/>
            <p:nvPr/>
          </p:nvSpPr>
          <p:spPr>
            <a:xfrm>
              <a:off x="494054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0596A16-C190-2FF1-F8C6-EBC99C37D565}"/>
                </a:ext>
              </a:extLst>
            </p:cNvPr>
            <p:cNvSpPr/>
            <p:nvPr/>
          </p:nvSpPr>
          <p:spPr>
            <a:xfrm>
              <a:off x="494054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1FBD64C-08A4-72FB-0095-4425D74537F0}"/>
                </a:ext>
              </a:extLst>
            </p:cNvPr>
            <p:cNvSpPr/>
            <p:nvPr/>
          </p:nvSpPr>
          <p:spPr>
            <a:xfrm>
              <a:off x="494054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37C59C3-FB57-2D03-3F9B-28A432083B2A}"/>
                </a:ext>
              </a:extLst>
            </p:cNvPr>
            <p:cNvSpPr/>
            <p:nvPr/>
          </p:nvSpPr>
          <p:spPr>
            <a:xfrm>
              <a:off x="494054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1F72A3-0088-D8F0-E3D2-3C54FF33A618}"/>
                </a:ext>
              </a:extLst>
            </p:cNvPr>
            <p:cNvSpPr/>
            <p:nvPr/>
          </p:nvSpPr>
          <p:spPr>
            <a:xfrm>
              <a:off x="494054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436949B-48FC-212A-F795-EBB8882CEBD1}"/>
                </a:ext>
              </a:extLst>
            </p:cNvPr>
            <p:cNvSpPr/>
            <p:nvPr/>
          </p:nvSpPr>
          <p:spPr>
            <a:xfrm>
              <a:off x="494054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EAD508A-8ED3-4137-D3B3-6B1ABBE2BCE2}"/>
                </a:ext>
              </a:extLst>
            </p:cNvPr>
            <p:cNvSpPr/>
            <p:nvPr/>
          </p:nvSpPr>
          <p:spPr>
            <a:xfrm>
              <a:off x="494054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83D3A-0774-1445-F3C8-D184BF6E8241}"/>
                </a:ext>
              </a:extLst>
            </p:cNvPr>
            <p:cNvSpPr/>
            <p:nvPr/>
          </p:nvSpPr>
          <p:spPr>
            <a:xfrm>
              <a:off x="494054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FD5B070-7A55-731A-928C-634412BB13EC}"/>
                </a:ext>
              </a:extLst>
            </p:cNvPr>
            <p:cNvSpPr/>
            <p:nvPr/>
          </p:nvSpPr>
          <p:spPr>
            <a:xfrm>
              <a:off x="494054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8E4EBB8-5939-E9AF-24C5-3ACD8E01DCB5}"/>
                </a:ext>
              </a:extLst>
            </p:cNvPr>
            <p:cNvSpPr/>
            <p:nvPr/>
          </p:nvSpPr>
          <p:spPr>
            <a:xfrm>
              <a:off x="494054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A93EBE2-769B-D0F9-1912-F2610187ED77}"/>
                </a:ext>
              </a:extLst>
            </p:cNvPr>
            <p:cNvSpPr/>
            <p:nvPr/>
          </p:nvSpPr>
          <p:spPr>
            <a:xfrm>
              <a:off x="494054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91D00A07-4436-BD19-7259-61AFEF18548E}"/>
                </a:ext>
              </a:extLst>
            </p:cNvPr>
            <p:cNvSpPr/>
            <p:nvPr/>
          </p:nvSpPr>
          <p:spPr>
            <a:xfrm>
              <a:off x="494054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D7103ED-49B0-2C29-1615-96B1F762A6B1}"/>
                </a:ext>
              </a:extLst>
            </p:cNvPr>
            <p:cNvSpPr/>
            <p:nvPr/>
          </p:nvSpPr>
          <p:spPr>
            <a:xfrm>
              <a:off x="494054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7306916-9F9D-8489-F8BC-C4802C383C7F}"/>
                </a:ext>
              </a:extLst>
            </p:cNvPr>
            <p:cNvSpPr/>
            <p:nvPr/>
          </p:nvSpPr>
          <p:spPr>
            <a:xfrm>
              <a:off x="494054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AB77917-EBF9-1260-B1E3-F0D96E207F55}"/>
                </a:ext>
              </a:extLst>
            </p:cNvPr>
            <p:cNvSpPr/>
            <p:nvPr/>
          </p:nvSpPr>
          <p:spPr>
            <a:xfrm>
              <a:off x="494054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16C1793-750D-35BC-6DED-9AB06A28F7BC}"/>
                </a:ext>
              </a:extLst>
            </p:cNvPr>
            <p:cNvSpPr/>
            <p:nvPr/>
          </p:nvSpPr>
          <p:spPr>
            <a:xfrm>
              <a:off x="494054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C4FF7B1-ADE2-A24C-65D8-F4AEDCE655BA}"/>
                </a:ext>
              </a:extLst>
            </p:cNvPr>
            <p:cNvSpPr/>
            <p:nvPr/>
          </p:nvSpPr>
          <p:spPr>
            <a:xfrm>
              <a:off x="494054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23ECC8B-6587-08B0-B84E-551A702D1AC8}"/>
                </a:ext>
              </a:extLst>
            </p:cNvPr>
            <p:cNvSpPr/>
            <p:nvPr/>
          </p:nvSpPr>
          <p:spPr>
            <a:xfrm>
              <a:off x="494054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7E1BC492-AEED-2A74-3D68-E9A2832E249A}"/>
                </a:ext>
              </a:extLst>
            </p:cNvPr>
            <p:cNvSpPr/>
            <p:nvPr/>
          </p:nvSpPr>
          <p:spPr>
            <a:xfrm>
              <a:off x="494054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067A404-5FB7-ECB4-3528-C7492B6F1DE8}"/>
                </a:ext>
              </a:extLst>
            </p:cNvPr>
            <p:cNvSpPr/>
            <p:nvPr/>
          </p:nvSpPr>
          <p:spPr>
            <a:xfrm>
              <a:off x="494054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8A384CF-A887-9092-E212-04A1FFA288EA}"/>
                </a:ext>
              </a:extLst>
            </p:cNvPr>
            <p:cNvSpPr/>
            <p:nvPr/>
          </p:nvSpPr>
          <p:spPr>
            <a:xfrm>
              <a:off x="494054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ECF7CFD-44C1-8964-D716-2328B3BE86F6}"/>
                </a:ext>
              </a:extLst>
            </p:cNvPr>
            <p:cNvSpPr/>
            <p:nvPr/>
          </p:nvSpPr>
          <p:spPr>
            <a:xfrm>
              <a:off x="494054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1EA11C37-E2AF-7D17-64FD-41626205E30C}"/>
                </a:ext>
              </a:extLst>
            </p:cNvPr>
            <p:cNvSpPr/>
            <p:nvPr/>
          </p:nvSpPr>
          <p:spPr>
            <a:xfrm>
              <a:off x="494054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09AEC5B-B0B6-7D83-2605-94BE7557779F}"/>
                </a:ext>
              </a:extLst>
            </p:cNvPr>
            <p:cNvSpPr/>
            <p:nvPr/>
          </p:nvSpPr>
          <p:spPr>
            <a:xfrm>
              <a:off x="494054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B9F9222-8AB6-0A2E-CCEA-5A8BAE345F20}"/>
                </a:ext>
              </a:extLst>
            </p:cNvPr>
            <p:cNvSpPr/>
            <p:nvPr/>
          </p:nvSpPr>
          <p:spPr>
            <a:xfrm>
              <a:off x="494054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376D7DA-BBA0-A2B1-85A5-625582D83C33}"/>
                </a:ext>
              </a:extLst>
            </p:cNvPr>
            <p:cNvSpPr/>
            <p:nvPr/>
          </p:nvSpPr>
          <p:spPr>
            <a:xfrm>
              <a:off x="494054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6128BC1A-4A63-B1DE-8BD4-6F3F0D757BB6}"/>
                </a:ext>
              </a:extLst>
            </p:cNvPr>
            <p:cNvSpPr/>
            <p:nvPr/>
          </p:nvSpPr>
          <p:spPr>
            <a:xfrm>
              <a:off x="494054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6042BC7-0248-B210-A058-C511F3B1858C}"/>
                </a:ext>
              </a:extLst>
            </p:cNvPr>
            <p:cNvSpPr/>
            <p:nvPr/>
          </p:nvSpPr>
          <p:spPr>
            <a:xfrm>
              <a:off x="494054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D83B91D1-A264-E224-A7AF-000DC54C76BF}"/>
                </a:ext>
              </a:extLst>
            </p:cNvPr>
            <p:cNvSpPr/>
            <p:nvPr/>
          </p:nvSpPr>
          <p:spPr>
            <a:xfrm>
              <a:off x="494054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C41D119-122C-6DFD-EEFE-28518EBA0293}"/>
                </a:ext>
              </a:extLst>
            </p:cNvPr>
            <p:cNvSpPr/>
            <p:nvPr/>
          </p:nvSpPr>
          <p:spPr>
            <a:xfrm>
              <a:off x="494054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D4DDB17-4C85-B789-823A-EA8B4C4CABAA}"/>
                </a:ext>
              </a:extLst>
            </p:cNvPr>
            <p:cNvSpPr/>
            <p:nvPr/>
          </p:nvSpPr>
          <p:spPr>
            <a:xfrm>
              <a:off x="494054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D27E3C3-D355-758F-C3F0-EA4836E1C77E}"/>
                </a:ext>
              </a:extLst>
            </p:cNvPr>
            <p:cNvSpPr/>
            <p:nvPr/>
          </p:nvSpPr>
          <p:spPr>
            <a:xfrm>
              <a:off x="494054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C981755-D286-A580-38F1-2A8741CB4EF8}"/>
                </a:ext>
              </a:extLst>
            </p:cNvPr>
            <p:cNvSpPr/>
            <p:nvPr/>
          </p:nvSpPr>
          <p:spPr>
            <a:xfrm>
              <a:off x="494054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7913089-CECF-1BDD-6BE2-99C7D99AF1C2}"/>
                </a:ext>
              </a:extLst>
            </p:cNvPr>
            <p:cNvSpPr/>
            <p:nvPr/>
          </p:nvSpPr>
          <p:spPr>
            <a:xfrm>
              <a:off x="494054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74FC874-ABA3-DF5A-CD3B-848121819750}"/>
                </a:ext>
              </a:extLst>
            </p:cNvPr>
            <p:cNvSpPr/>
            <p:nvPr/>
          </p:nvSpPr>
          <p:spPr>
            <a:xfrm>
              <a:off x="494054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6B396CA9-8E29-FEBE-34E9-75DAFCE8183F}"/>
                </a:ext>
              </a:extLst>
            </p:cNvPr>
            <p:cNvSpPr/>
            <p:nvPr/>
          </p:nvSpPr>
          <p:spPr>
            <a:xfrm>
              <a:off x="494054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B0CB715-439C-6032-E5EC-319B2E2E9FCE}"/>
                </a:ext>
              </a:extLst>
            </p:cNvPr>
            <p:cNvSpPr/>
            <p:nvPr/>
          </p:nvSpPr>
          <p:spPr>
            <a:xfrm>
              <a:off x="494054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B60018D-76E0-492E-7CB3-7B14EE4C3AC7}"/>
                </a:ext>
              </a:extLst>
            </p:cNvPr>
            <p:cNvSpPr/>
            <p:nvPr/>
          </p:nvSpPr>
          <p:spPr>
            <a:xfrm>
              <a:off x="494054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55D602D8-47EE-33AE-CF2A-058100C76196}"/>
                </a:ext>
              </a:extLst>
            </p:cNvPr>
            <p:cNvSpPr/>
            <p:nvPr/>
          </p:nvSpPr>
          <p:spPr>
            <a:xfrm>
              <a:off x="494054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ABC8287C-4E91-C870-438C-ED4745A4DD33}"/>
                </a:ext>
              </a:extLst>
            </p:cNvPr>
            <p:cNvSpPr/>
            <p:nvPr/>
          </p:nvSpPr>
          <p:spPr>
            <a:xfrm>
              <a:off x="494054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F1B657D-1C59-AFC2-EF2B-283DDE6CA301}"/>
                </a:ext>
              </a:extLst>
            </p:cNvPr>
            <p:cNvSpPr/>
            <p:nvPr/>
          </p:nvSpPr>
          <p:spPr>
            <a:xfrm>
              <a:off x="494054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7C524EA-5A47-31FD-1D59-9CD042A2B677}"/>
                </a:ext>
              </a:extLst>
            </p:cNvPr>
            <p:cNvSpPr/>
            <p:nvPr/>
          </p:nvSpPr>
          <p:spPr>
            <a:xfrm>
              <a:off x="494054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589C8D8-9754-4469-5F83-25635E1D37E4}"/>
                </a:ext>
              </a:extLst>
            </p:cNvPr>
            <p:cNvSpPr/>
            <p:nvPr/>
          </p:nvSpPr>
          <p:spPr>
            <a:xfrm>
              <a:off x="494054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85BD70CE-107F-22C4-7426-C2CC948A5781}"/>
                </a:ext>
              </a:extLst>
            </p:cNvPr>
            <p:cNvSpPr/>
            <p:nvPr/>
          </p:nvSpPr>
          <p:spPr>
            <a:xfrm>
              <a:off x="494054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3450299-FBFB-34E9-48D5-618DC4FD7A87}"/>
                </a:ext>
              </a:extLst>
            </p:cNvPr>
            <p:cNvSpPr/>
            <p:nvPr/>
          </p:nvSpPr>
          <p:spPr>
            <a:xfrm>
              <a:off x="494054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BA44CA9-75C3-7AA9-7E47-87B3B0217DAB}"/>
                </a:ext>
              </a:extLst>
            </p:cNvPr>
            <p:cNvSpPr/>
            <p:nvPr/>
          </p:nvSpPr>
          <p:spPr>
            <a:xfrm>
              <a:off x="494054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1E88D5C8-94C2-5179-0BC1-E48DD0654611}"/>
                </a:ext>
              </a:extLst>
            </p:cNvPr>
            <p:cNvSpPr/>
            <p:nvPr/>
          </p:nvSpPr>
          <p:spPr>
            <a:xfrm>
              <a:off x="494054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0D73C8B7-0B0A-839F-3920-622418B74750}"/>
                </a:ext>
              </a:extLst>
            </p:cNvPr>
            <p:cNvSpPr/>
            <p:nvPr/>
          </p:nvSpPr>
          <p:spPr>
            <a:xfrm>
              <a:off x="494054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C7E09CD1-8986-935F-F381-3417DB6FB842}"/>
                </a:ext>
              </a:extLst>
            </p:cNvPr>
            <p:cNvSpPr/>
            <p:nvPr/>
          </p:nvSpPr>
          <p:spPr>
            <a:xfrm>
              <a:off x="494054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CA97EEF-3A91-A6AA-5E75-F414CB4719DE}"/>
                </a:ext>
              </a:extLst>
            </p:cNvPr>
            <p:cNvSpPr/>
            <p:nvPr/>
          </p:nvSpPr>
          <p:spPr>
            <a:xfrm>
              <a:off x="494054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E41B823-3CF4-588B-781F-3514A80C2B8C}"/>
                </a:ext>
              </a:extLst>
            </p:cNvPr>
            <p:cNvSpPr/>
            <p:nvPr/>
          </p:nvSpPr>
          <p:spPr>
            <a:xfrm>
              <a:off x="494054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17C71E9-ACAA-62E9-DA95-786EC7CD886F}"/>
                </a:ext>
              </a:extLst>
            </p:cNvPr>
            <p:cNvSpPr/>
            <p:nvPr/>
          </p:nvSpPr>
          <p:spPr>
            <a:xfrm>
              <a:off x="494054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07ECA8C4-E503-A1B2-A4C2-E1E1C893FA80}"/>
                </a:ext>
              </a:extLst>
            </p:cNvPr>
            <p:cNvSpPr/>
            <p:nvPr/>
          </p:nvSpPr>
          <p:spPr>
            <a:xfrm>
              <a:off x="494054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5CB7A7B-F847-BCA0-EFA9-05286620C860}"/>
                </a:ext>
              </a:extLst>
            </p:cNvPr>
            <p:cNvSpPr/>
            <p:nvPr/>
          </p:nvSpPr>
          <p:spPr>
            <a:xfrm>
              <a:off x="494054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1DAD01E-15A5-1431-F292-2DDB044F9C98}"/>
                </a:ext>
              </a:extLst>
            </p:cNvPr>
            <p:cNvSpPr/>
            <p:nvPr/>
          </p:nvSpPr>
          <p:spPr>
            <a:xfrm>
              <a:off x="494054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ADAD887-B8B9-F865-0B98-4617E530B327}"/>
                </a:ext>
              </a:extLst>
            </p:cNvPr>
            <p:cNvSpPr/>
            <p:nvPr/>
          </p:nvSpPr>
          <p:spPr>
            <a:xfrm>
              <a:off x="494054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569B3B9B-32D3-ECE7-8180-8BDA94DE725A}"/>
                </a:ext>
              </a:extLst>
            </p:cNvPr>
            <p:cNvSpPr/>
            <p:nvPr/>
          </p:nvSpPr>
          <p:spPr>
            <a:xfrm>
              <a:off x="494054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37C628E-C9D0-B1AB-8960-421963403A8B}"/>
                </a:ext>
              </a:extLst>
            </p:cNvPr>
            <p:cNvSpPr/>
            <p:nvPr/>
          </p:nvSpPr>
          <p:spPr>
            <a:xfrm>
              <a:off x="494054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4FAE17-58EE-5B11-F8EC-076CE758E918}"/>
                </a:ext>
              </a:extLst>
            </p:cNvPr>
            <p:cNvSpPr/>
            <p:nvPr/>
          </p:nvSpPr>
          <p:spPr>
            <a:xfrm>
              <a:off x="494054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A06B8DA-8FA3-1127-FE97-303B2922DE56}"/>
                </a:ext>
              </a:extLst>
            </p:cNvPr>
            <p:cNvSpPr/>
            <p:nvPr/>
          </p:nvSpPr>
          <p:spPr>
            <a:xfrm>
              <a:off x="494054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7ACC132-16B6-07B1-3AE9-B88080812F7A}"/>
                </a:ext>
              </a:extLst>
            </p:cNvPr>
            <p:cNvSpPr/>
            <p:nvPr/>
          </p:nvSpPr>
          <p:spPr>
            <a:xfrm>
              <a:off x="494054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760CED4-3CAF-ED3F-B907-2F044BA53B0B}"/>
                </a:ext>
              </a:extLst>
            </p:cNvPr>
            <p:cNvSpPr/>
            <p:nvPr/>
          </p:nvSpPr>
          <p:spPr>
            <a:xfrm>
              <a:off x="494054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28C1E7F9-B077-F5DB-2640-EDF954B6ED06}"/>
                </a:ext>
              </a:extLst>
            </p:cNvPr>
            <p:cNvSpPr/>
            <p:nvPr/>
          </p:nvSpPr>
          <p:spPr>
            <a:xfrm>
              <a:off x="494054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0573189-EADE-E40F-1D6E-85542FF83975}"/>
                </a:ext>
              </a:extLst>
            </p:cNvPr>
            <p:cNvSpPr/>
            <p:nvPr/>
          </p:nvSpPr>
          <p:spPr>
            <a:xfrm>
              <a:off x="494054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D72FC2C-0F9F-E4A0-300F-697305498039}"/>
                </a:ext>
              </a:extLst>
            </p:cNvPr>
            <p:cNvSpPr/>
            <p:nvPr/>
          </p:nvSpPr>
          <p:spPr>
            <a:xfrm>
              <a:off x="494054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8EB7381-66EA-FC5C-F21E-BD0664301501}"/>
                </a:ext>
              </a:extLst>
            </p:cNvPr>
            <p:cNvSpPr/>
            <p:nvPr/>
          </p:nvSpPr>
          <p:spPr>
            <a:xfrm>
              <a:off x="494054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FA7B54B-3455-1CF8-ED71-3EC9BF3EA17B}"/>
                </a:ext>
              </a:extLst>
            </p:cNvPr>
            <p:cNvSpPr/>
            <p:nvPr/>
          </p:nvSpPr>
          <p:spPr>
            <a:xfrm>
              <a:off x="494054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7C95ED2-B73E-9AA5-1480-BA789D7DBCD7}"/>
                </a:ext>
              </a:extLst>
            </p:cNvPr>
            <p:cNvSpPr/>
            <p:nvPr/>
          </p:nvSpPr>
          <p:spPr>
            <a:xfrm>
              <a:off x="494054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B13CC0-1BF0-5EFF-7DDF-91046A2FAD90}"/>
                </a:ext>
              </a:extLst>
            </p:cNvPr>
            <p:cNvSpPr/>
            <p:nvPr/>
          </p:nvSpPr>
          <p:spPr>
            <a:xfrm>
              <a:off x="494054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281A837-2CA8-DA63-0659-B296E556A3EF}"/>
                </a:ext>
              </a:extLst>
            </p:cNvPr>
            <p:cNvSpPr/>
            <p:nvPr/>
          </p:nvSpPr>
          <p:spPr>
            <a:xfrm>
              <a:off x="494054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E244685-8918-9EBF-141B-C0744C8AE0A5}"/>
                </a:ext>
              </a:extLst>
            </p:cNvPr>
            <p:cNvSpPr/>
            <p:nvPr/>
          </p:nvSpPr>
          <p:spPr>
            <a:xfrm>
              <a:off x="494054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CD2172C6-1BF9-6E6F-D1A6-391FEDF11EBC}"/>
                </a:ext>
              </a:extLst>
            </p:cNvPr>
            <p:cNvSpPr/>
            <p:nvPr/>
          </p:nvSpPr>
          <p:spPr>
            <a:xfrm>
              <a:off x="494054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95B65A5-1A8A-F27C-1AB3-0A2C4ADA7072}"/>
                </a:ext>
              </a:extLst>
            </p:cNvPr>
            <p:cNvSpPr/>
            <p:nvPr/>
          </p:nvSpPr>
          <p:spPr>
            <a:xfrm>
              <a:off x="494054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6587CFC-E844-370D-15CB-A3BABE7D40EC}"/>
                </a:ext>
              </a:extLst>
            </p:cNvPr>
            <p:cNvSpPr/>
            <p:nvPr/>
          </p:nvSpPr>
          <p:spPr>
            <a:xfrm>
              <a:off x="494054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AE8FAA8-3FBD-DB9E-88E7-701849F9C33C}"/>
                </a:ext>
              </a:extLst>
            </p:cNvPr>
            <p:cNvSpPr/>
            <p:nvPr/>
          </p:nvSpPr>
          <p:spPr>
            <a:xfrm>
              <a:off x="494054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EB68F9B5-56E7-0BF6-6D1D-3C584B6A4227}"/>
                </a:ext>
              </a:extLst>
            </p:cNvPr>
            <p:cNvSpPr/>
            <p:nvPr/>
          </p:nvSpPr>
          <p:spPr>
            <a:xfrm>
              <a:off x="494054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A221C43-F945-0783-B00B-C19BD7D317CB}"/>
                </a:ext>
              </a:extLst>
            </p:cNvPr>
            <p:cNvSpPr/>
            <p:nvPr/>
          </p:nvSpPr>
          <p:spPr>
            <a:xfrm>
              <a:off x="494054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D263692-C716-C326-0FC8-B6C748066771}"/>
                </a:ext>
              </a:extLst>
            </p:cNvPr>
            <p:cNvSpPr/>
            <p:nvPr/>
          </p:nvSpPr>
          <p:spPr>
            <a:xfrm>
              <a:off x="494054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72EA14A-65CF-C818-7535-1FEE66EFBBFE}"/>
                </a:ext>
              </a:extLst>
            </p:cNvPr>
            <p:cNvSpPr/>
            <p:nvPr/>
          </p:nvSpPr>
          <p:spPr>
            <a:xfrm>
              <a:off x="494054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3099358-62F4-8925-E3E9-78D53B70F82A}"/>
                </a:ext>
              </a:extLst>
            </p:cNvPr>
            <p:cNvSpPr/>
            <p:nvPr/>
          </p:nvSpPr>
          <p:spPr>
            <a:xfrm>
              <a:off x="494054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4FD77DA-31B8-E1EA-E242-66DFB1F9B761}"/>
                </a:ext>
              </a:extLst>
            </p:cNvPr>
            <p:cNvSpPr/>
            <p:nvPr/>
          </p:nvSpPr>
          <p:spPr>
            <a:xfrm>
              <a:off x="494054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C8B85E2-E9C9-ACE9-3C20-D16678DD3098}"/>
                </a:ext>
              </a:extLst>
            </p:cNvPr>
            <p:cNvSpPr/>
            <p:nvPr/>
          </p:nvSpPr>
          <p:spPr>
            <a:xfrm>
              <a:off x="5209507" y="6795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374FCE9-D447-5927-08F6-D6A5A4A764FB}"/>
                </a:ext>
              </a:extLst>
            </p:cNvPr>
            <p:cNvSpPr/>
            <p:nvPr/>
          </p:nvSpPr>
          <p:spPr>
            <a:xfrm>
              <a:off x="5209507" y="67318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AD8536AA-BC17-B72B-8107-D5D77B018BAC}"/>
                </a:ext>
              </a:extLst>
            </p:cNvPr>
            <p:cNvSpPr/>
            <p:nvPr/>
          </p:nvSpPr>
          <p:spPr>
            <a:xfrm>
              <a:off x="5209507" y="6668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F8D178DE-222C-6409-6B5E-1EDD9D9BE1D0}"/>
                </a:ext>
              </a:extLst>
            </p:cNvPr>
            <p:cNvSpPr/>
            <p:nvPr/>
          </p:nvSpPr>
          <p:spPr>
            <a:xfrm>
              <a:off x="5209507" y="6605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29145245-05C7-9098-04AD-A5DD8CA72286}"/>
                </a:ext>
              </a:extLst>
            </p:cNvPr>
            <p:cNvSpPr/>
            <p:nvPr/>
          </p:nvSpPr>
          <p:spPr>
            <a:xfrm>
              <a:off x="5209507" y="6541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69CC131-BB9E-9B85-3FA6-DECDC7EA71A4}"/>
                </a:ext>
              </a:extLst>
            </p:cNvPr>
            <p:cNvSpPr/>
            <p:nvPr/>
          </p:nvSpPr>
          <p:spPr>
            <a:xfrm>
              <a:off x="5209507" y="6478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C75D6AB6-AB53-C5F4-8614-005385950575}"/>
                </a:ext>
              </a:extLst>
            </p:cNvPr>
            <p:cNvSpPr/>
            <p:nvPr/>
          </p:nvSpPr>
          <p:spPr>
            <a:xfrm>
              <a:off x="5209507" y="64152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2959503-F7D3-3517-145D-18ABC833D976}"/>
                </a:ext>
              </a:extLst>
            </p:cNvPr>
            <p:cNvSpPr/>
            <p:nvPr/>
          </p:nvSpPr>
          <p:spPr>
            <a:xfrm>
              <a:off x="5209507" y="63519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DF4780A-EB0A-230D-805D-2DC26989C573}"/>
                </a:ext>
              </a:extLst>
            </p:cNvPr>
            <p:cNvSpPr/>
            <p:nvPr/>
          </p:nvSpPr>
          <p:spPr>
            <a:xfrm>
              <a:off x="5209507" y="62885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BD06DBF0-51BA-7D68-1A7D-33573A29B97A}"/>
                </a:ext>
              </a:extLst>
            </p:cNvPr>
            <p:cNvSpPr/>
            <p:nvPr/>
          </p:nvSpPr>
          <p:spPr>
            <a:xfrm>
              <a:off x="5209507" y="62252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85D8AE3A-754D-11C2-7CC8-236168FA4398}"/>
                </a:ext>
              </a:extLst>
            </p:cNvPr>
            <p:cNvSpPr/>
            <p:nvPr/>
          </p:nvSpPr>
          <p:spPr>
            <a:xfrm>
              <a:off x="5209507" y="61620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887F7539-CC59-1E03-5862-027B48AD7F21}"/>
                </a:ext>
              </a:extLst>
            </p:cNvPr>
            <p:cNvSpPr/>
            <p:nvPr/>
          </p:nvSpPr>
          <p:spPr>
            <a:xfrm>
              <a:off x="5209507" y="60986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9800226-0B51-8F8A-D3AA-4BCBCFE35C19}"/>
                </a:ext>
              </a:extLst>
            </p:cNvPr>
            <p:cNvSpPr/>
            <p:nvPr/>
          </p:nvSpPr>
          <p:spPr>
            <a:xfrm>
              <a:off x="5209507" y="6035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A65B465-CD7B-3352-5F87-2E1002262561}"/>
                </a:ext>
              </a:extLst>
            </p:cNvPr>
            <p:cNvSpPr/>
            <p:nvPr/>
          </p:nvSpPr>
          <p:spPr>
            <a:xfrm>
              <a:off x="5209507" y="5972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A6035C8-BD7C-1BFA-2F68-F02E19D3D280}"/>
                </a:ext>
              </a:extLst>
            </p:cNvPr>
            <p:cNvSpPr/>
            <p:nvPr/>
          </p:nvSpPr>
          <p:spPr>
            <a:xfrm>
              <a:off x="5209507" y="5908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4F5D3FA-7FA3-B99A-8093-51E4C575EC20}"/>
                </a:ext>
              </a:extLst>
            </p:cNvPr>
            <p:cNvSpPr/>
            <p:nvPr/>
          </p:nvSpPr>
          <p:spPr>
            <a:xfrm>
              <a:off x="5209507" y="58454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C89283-3AD3-E8EA-11BF-2241E0A23494}"/>
                </a:ext>
              </a:extLst>
            </p:cNvPr>
            <p:cNvSpPr/>
            <p:nvPr/>
          </p:nvSpPr>
          <p:spPr>
            <a:xfrm>
              <a:off x="5209507" y="57821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8899D3E2-2CD3-CDCB-DE30-20CA88FB418C}"/>
                </a:ext>
              </a:extLst>
            </p:cNvPr>
            <p:cNvSpPr/>
            <p:nvPr/>
          </p:nvSpPr>
          <p:spPr>
            <a:xfrm>
              <a:off x="5209507" y="5718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91EFF0B-8729-13D6-6738-D08C27F9B970}"/>
                </a:ext>
              </a:extLst>
            </p:cNvPr>
            <p:cNvSpPr/>
            <p:nvPr/>
          </p:nvSpPr>
          <p:spPr>
            <a:xfrm>
              <a:off x="5209507" y="5655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57174FB-147A-5101-1D92-D25D7BC9EFC5}"/>
                </a:ext>
              </a:extLst>
            </p:cNvPr>
            <p:cNvSpPr/>
            <p:nvPr/>
          </p:nvSpPr>
          <p:spPr>
            <a:xfrm>
              <a:off x="5209507" y="5592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5595793-E050-3540-E163-D4DE18CD0B80}"/>
                </a:ext>
              </a:extLst>
            </p:cNvPr>
            <p:cNvSpPr/>
            <p:nvPr/>
          </p:nvSpPr>
          <p:spPr>
            <a:xfrm>
              <a:off x="5209507" y="5528876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448C5578-654B-FCD7-F945-3825B8E7AE45}"/>
                </a:ext>
              </a:extLst>
            </p:cNvPr>
            <p:cNvSpPr/>
            <p:nvPr/>
          </p:nvSpPr>
          <p:spPr>
            <a:xfrm>
              <a:off x="5209507" y="5465538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D97BBDD-DF88-21E0-2722-C23632D70788}"/>
                </a:ext>
              </a:extLst>
            </p:cNvPr>
            <p:cNvSpPr/>
            <p:nvPr/>
          </p:nvSpPr>
          <p:spPr>
            <a:xfrm>
              <a:off x="5209507" y="5402200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55D5D5D-462B-4DFC-489D-F6A98E5E21C9}"/>
                </a:ext>
              </a:extLst>
            </p:cNvPr>
            <p:cNvSpPr/>
            <p:nvPr/>
          </p:nvSpPr>
          <p:spPr>
            <a:xfrm>
              <a:off x="5209507" y="5338862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8A24053-7D96-7A27-5176-C45E82CB52CB}"/>
                </a:ext>
              </a:extLst>
            </p:cNvPr>
            <p:cNvSpPr/>
            <p:nvPr/>
          </p:nvSpPr>
          <p:spPr>
            <a:xfrm>
              <a:off x="5209507" y="52756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F7DC0E5-FA0D-D943-4530-7B375E6D2266}"/>
                </a:ext>
              </a:extLst>
            </p:cNvPr>
            <p:cNvSpPr/>
            <p:nvPr/>
          </p:nvSpPr>
          <p:spPr>
            <a:xfrm>
              <a:off x="5209507" y="52123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85C396-85BD-F230-6D89-AA0C17B02398}"/>
                </a:ext>
              </a:extLst>
            </p:cNvPr>
            <p:cNvSpPr/>
            <p:nvPr/>
          </p:nvSpPr>
          <p:spPr>
            <a:xfrm>
              <a:off x="5209507" y="51489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D12BE3E-456E-D0F8-AAED-9EBA10C8B23D}"/>
                </a:ext>
              </a:extLst>
            </p:cNvPr>
            <p:cNvSpPr/>
            <p:nvPr/>
          </p:nvSpPr>
          <p:spPr>
            <a:xfrm>
              <a:off x="5209507" y="5085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45228C3-E88E-8E30-DB6B-FAEF3D90B5EF}"/>
                </a:ext>
              </a:extLst>
            </p:cNvPr>
            <p:cNvSpPr/>
            <p:nvPr/>
          </p:nvSpPr>
          <p:spPr>
            <a:xfrm>
              <a:off x="5209507" y="5022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61302D5-6688-0F37-CEE4-F29D49F524CF}"/>
                </a:ext>
              </a:extLst>
            </p:cNvPr>
            <p:cNvSpPr/>
            <p:nvPr/>
          </p:nvSpPr>
          <p:spPr>
            <a:xfrm>
              <a:off x="5209507" y="49590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7F14A7B-F9E7-6F96-F700-D0A4C4C15901}"/>
                </a:ext>
              </a:extLst>
            </p:cNvPr>
            <p:cNvSpPr/>
            <p:nvPr/>
          </p:nvSpPr>
          <p:spPr>
            <a:xfrm>
              <a:off x="5209507" y="48957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7FE5FC4-874F-EAAD-8030-16B08BF2A3FD}"/>
                </a:ext>
              </a:extLst>
            </p:cNvPr>
            <p:cNvSpPr/>
            <p:nvPr/>
          </p:nvSpPr>
          <p:spPr>
            <a:xfrm>
              <a:off x="5209507" y="48324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6781F7C6-8019-973E-55B9-7131AD319474}"/>
                </a:ext>
              </a:extLst>
            </p:cNvPr>
            <p:cNvSpPr/>
            <p:nvPr/>
          </p:nvSpPr>
          <p:spPr>
            <a:xfrm>
              <a:off x="5209507" y="4769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AD788BA-F1F2-83E6-2869-212B84B6E98B}"/>
                </a:ext>
              </a:extLst>
            </p:cNvPr>
            <p:cNvSpPr/>
            <p:nvPr/>
          </p:nvSpPr>
          <p:spPr>
            <a:xfrm>
              <a:off x="5209507" y="47058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1E86704-F1BA-B37C-666C-8472D8D50406}"/>
                </a:ext>
              </a:extLst>
            </p:cNvPr>
            <p:cNvSpPr/>
            <p:nvPr/>
          </p:nvSpPr>
          <p:spPr>
            <a:xfrm>
              <a:off x="5209507" y="46425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662F229A-BD8D-FC33-8D3D-D01FB37AB603}"/>
                </a:ext>
              </a:extLst>
            </p:cNvPr>
            <p:cNvSpPr/>
            <p:nvPr/>
          </p:nvSpPr>
          <p:spPr>
            <a:xfrm>
              <a:off x="5209507" y="45791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2869FD33-A8B2-8B61-410B-A8908A61923C}"/>
                </a:ext>
              </a:extLst>
            </p:cNvPr>
            <p:cNvSpPr/>
            <p:nvPr/>
          </p:nvSpPr>
          <p:spPr>
            <a:xfrm>
              <a:off x="5209507" y="45158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496F854-C452-4FCE-ECBA-702858073C76}"/>
                </a:ext>
              </a:extLst>
            </p:cNvPr>
            <p:cNvSpPr/>
            <p:nvPr/>
          </p:nvSpPr>
          <p:spPr>
            <a:xfrm>
              <a:off x="5209507" y="4452493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CE3C3E00-CE0D-00F1-3CC7-67693871E21C}"/>
                </a:ext>
              </a:extLst>
            </p:cNvPr>
            <p:cNvSpPr/>
            <p:nvPr/>
          </p:nvSpPr>
          <p:spPr>
            <a:xfrm>
              <a:off x="5209507" y="43892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7FC9028E-8E2B-E651-7595-BA8121DD427E}"/>
                </a:ext>
              </a:extLst>
            </p:cNvPr>
            <p:cNvSpPr/>
            <p:nvPr/>
          </p:nvSpPr>
          <p:spPr>
            <a:xfrm>
              <a:off x="5209507" y="43259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6E807ADF-CB8E-BDA4-B3FE-CB97D2DC2A10}"/>
                </a:ext>
              </a:extLst>
            </p:cNvPr>
            <p:cNvSpPr/>
            <p:nvPr/>
          </p:nvSpPr>
          <p:spPr>
            <a:xfrm>
              <a:off x="5209507" y="42626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ED24148-8CFE-F0FD-9B0C-A6F1A8A96EAE}"/>
                </a:ext>
              </a:extLst>
            </p:cNvPr>
            <p:cNvSpPr/>
            <p:nvPr/>
          </p:nvSpPr>
          <p:spPr>
            <a:xfrm>
              <a:off x="5209507" y="41992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AFFD2BB-038E-FCD3-2764-6C6B2FF023C2}"/>
                </a:ext>
              </a:extLst>
            </p:cNvPr>
            <p:cNvSpPr/>
            <p:nvPr/>
          </p:nvSpPr>
          <p:spPr>
            <a:xfrm>
              <a:off x="5209507" y="41360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5884427-827F-A8B4-4D28-AFF17A49F5B7}"/>
                </a:ext>
              </a:extLst>
            </p:cNvPr>
            <p:cNvSpPr/>
            <p:nvPr/>
          </p:nvSpPr>
          <p:spPr>
            <a:xfrm>
              <a:off x="5209507" y="40727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D4F28B9B-A5CC-1F6E-0BD6-03151DDAC5C5}"/>
                </a:ext>
              </a:extLst>
            </p:cNvPr>
            <p:cNvSpPr/>
            <p:nvPr/>
          </p:nvSpPr>
          <p:spPr>
            <a:xfrm>
              <a:off x="5209507" y="40093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F50356A-2399-6CE5-9324-4DC259D62178}"/>
                </a:ext>
              </a:extLst>
            </p:cNvPr>
            <p:cNvSpPr/>
            <p:nvPr/>
          </p:nvSpPr>
          <p:spPr>
            <a:xfrm>
              <a:off x="5209507" y="3946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54084105-8C46-D9C7-B67F-7EE013F12202}"/>
                </a:ext>
              </a:extLst>
            </p:cNvPr>
            <p:cNvSpPr/>
            <p:nvPr/>
          </p:nvSpPr>
          <p:spPr>
            <a:xfrm>
              <a:off x="5209507" y="38826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DC1BE76-4B13-EB26-95A9-244B340BA48A}"/>
                </a:ext>
              </a:extLst>
            </p:cNvPr>
            <p:cNvSpPr/>
            <p:nvPr/>
          </p:nvSpPr>
          <p:spPr>
            <a:xfrm>
              <a:off x="5209507" y="3819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31CCD4B-3D7B-2F0D-E80D-2FC4A7094C97}"/>
                </a:ext>
              </a:extLst>
            </p:cNvPr>
            <p:cNvSpPr/>
            <p:nvPr/>
          </p:nvSpPr>
          <p:spPr>
            <a:xfrm>
              <a:off x="5209507" y="3756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E8FD10B-CF09-6498-54F4-B09FB81131F2}"/>
                </a:ext>
              </a:extLst>
            </p:cNvPr>
            <p:cNvSpPr/>
            <p:nvPr/>
          </p:nvSpPr>
          <p:spPr>
            <a:xfrm>
              <a:off x="5209507" y="3692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CC8AE16-07D6-86EC-18BF-3E52205B3F99}"/>
                </a:ext>
              </a:extLst>
            </p:cNvPr>
            <p:cNvSpPr/>
            <p:nvPr/>
          </p:nvSpPr>
          <p:spPr>
            <a:xfrm>
              <a:off x="5209507" y="3629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E671383-CD47-08D0-EC87-9392A743571A}"/>
                </a:ext>
              </a:extLst>
            </p:cNvPr>
            <p:cNvSpPr/>
            <p:nvPr/>
          </p:nvSpPr>
          <p:spPr>
            <a:xfrm>
              <a:off x="5209507" y="35662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EC6CB44-E7C8-7F3A-B941-C1F3959F0C2B}"/>
                </a:ext>
              </a:extLst>
            </p:cNvPr>
            <p:cNvSpPr/>
            <p:nvPr/>
          </p:nvSpPr>
          <p:spPr>
            <a:xfrm>
              <a:off x="5209507" y="35029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1B0AEB9B-5B3F-C651-3273-8ACACDB606DB}"/>
                </a:ext>
              </a:extLst>
            </p:cNvPr>
            <p:cNvSpPr/>
            <p:nvPr/>
          </p:nvSpPr>
          <p:spPr>
            <a:xfrm>
              <a:off x="5209507" y="34395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970D1408-8AB6-CA1B-7ECD-2EA463C9BE88}"/>
                </a:ext>
              </a:extLst>
            </p:cNvPr>
            <p:cNvSpPr/>
            <p:nvPr/>
          </p:nvSpPr>
          <p:spPr>
            <a:xfrm>
              <a:off x="5209507" y="33762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51D0829F-7058-B14F-8035-3E4594021E28}"/>
                </a:ext>
              </a:extLst>
            </p:cNvPr>
            <p:cNvSpPr/>
            <p:nvPr/>
          </p:nvSpPr>
          <p:spPr>
            <a:xfrm>
              <a:off x="5209507" y="33128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6CE620C-CD7B-7D0B-BFEC-8CAE589ACC72}"/>
                </a:ext>
              </a:extLst>
            </p:cNvPr>
            <p:cNvSpPr/>
            <p:nvPr/>
          </p:nvSpPr>
          <p:spPr>
            <a:xfrm>
              <a:off x="5209507" y="32496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5187CA5-4F4E-3658-BA05-6B358173A8CC}"/>
                </a:ext>
              </a:extLst>
            </p:cNvPr>
            <p:cNvSpPr/>
            <p:nvPr/>
          </p:nvSpPr>
          <p:spPr>
            <a:xfrm>
              <a:off x="5209507" y="3186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456B977-94C2-AEE9-900F-C785DFC6FFB7}"/>
                </a:ext>
              </a:extLst>
            </p:cNvPr>
            <p:cNvSpPr/>
            <p:nvPr/>
          </p:nvSpPr>
          <p:spPr>
            <a:xfrm>
              <a:off x="5209507" y="3123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FDB21CB-C154-5D49-9321-3F73A153244B}"/>
                </a:ext>
              </a:extLst>
            </p:cNvPr>
            <p:cNvSpPr/>
            <p:nvPr/>
          </p:nvSpPr>
          <p:spPr>
            <a:xfrm>
              <a:off x="5209507" y="3059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EFDF80A-296C-D999-DC94-5D3AF39E413D}"/>
                </a:ext>
              </a:extLst>
            </p:cNvPr>
            <p:cNvSpPr/>
            <p:nvPr/>
          </p:nvSpPr>
          <p:spPr>
            <a:xfrm>
              <a:off x="5209507" y="29964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FAB0721-4557-197D-729A-649568206548}"/>
                </a:ext>
              </a:extLst>
            </p:cNvPr>
            <p:cNvSpPr/>
            <p:nvPr/>
          </p:nvSpPr>
          <p:spPr>
            <a:xfrm>
              <a:off x="5209507" y="29331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F89EB01B-1A95-0D77-302A-184211F050D8}"/>
                </a:ext>
              </a:extLst>
            </p:cNvPr>
            <p:cNvSpPr/>
            <p:nvPr/>
          </p:nvSpPr>
          <p:spPr>
            <a:xfrm>
              <a:off x="5209507" y="2869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642081FC-65D1-C778-6873-5817891CC388}"/>
                </a:ext>
              </a:extLst>
            </p:cNvPr>
            <p:cNvSpPr/>
            <p:nvPr/>
          </p:nvSpPr>
          <p:spPr>
            <a:xfrm>
              <a:off x="5209507" y="2806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E78C218D-2B04-678E-E0CF-50227264C443}"/>
                </a:ext>
              </a:extLst>
            </p:cNvPr>
            <p:cNvSpPr/>
            <p:nvPr/>
          </p:nvSpPr>
          <p:spPr>
            <a:xfrm>
              <a:off x="5209507" y="2743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C90B137-B9C0-ED7D-2734-1EEF7BFD3469}"/>
                </a:ext>
              </a:extLst>
            </p:cNvPr>
            <p:cNvSpPr/>
            <p:nvPr/>
          </p:nvSpPr>
          <p:spPr>
            <a:xfrm>
              <a:off x="5209507" y="26798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8327ABC-5A32-B6DD-7AF0-983AB3ACF15E}"/>
                </a:ext>
              </a:extLst>
            </p:cNvPr>
            <p:cNvSpPr/>
            <p:nvPr/>
          </p:nvSpPr>
          <p:spPr>
            <a:xfrm>
              <a:off x="5209507" y="26165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00E0FC17-D449-DACF-577C-0B750D547781}"/>
                </a:ext>
              </a:extLst>
            </p:cNvPr>
            <p:cNvSpPr/>
            <p:nvPr/>
          </p:nvSpPr>
          <p:spPr>
            <a:xfrm>
              <a:off x="5209507" y="25532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4B55B076-3B79-1BD2-1B7F-7942F84D7886}"/>
                </a:ext>
              </a:extLst>
            </p:cNvPr>
            <p:cNvSpPr/>
            <p:nvPr/>
          </p:nvSpPr>
          <p:spPr>
            <a:xfrm>
              <a:off x="5209507" y="24898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9FFA333-E235-EAFE-FBAF-68C886D096EF}"/>
                </a:ext>
              </a:extLst>
            </p:cNvPr>
            <p:cNvSpPr/>
            <p:nvPr/>
          </p:nvSpPr>
          <p:spPr>
            <a:xfrm>
              <a:off x="5209507" y="24266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3D23AD6-3B0D-3985-747C-C559F2C46417}"/>
                </a:ext>
              </a:extLst>
            </p:cNvPr>
            <p:cNvSpPr/>
            <p:nvPr/>
          </p:nvSpPr>
          <p:spPr>
            <a:xfrm>
              <a:off x="5209507" y="23633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EF383FD-05A8-9DDA-F5BF-879206A90715}"/>
                </a:ext>
              </a:extLst>
            </p:cNvPr>
            <p:cNvSpPr/>
            <p:nvPr/>
          </p:nvSpPr>
          <p:spPr>
            <a:xfrm>
              <a:off x="5209507" y="22999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DF315D1-2375-C4A1-ECDE-B55FBBB34D3F}"/>
                </a:ext>
              </a:extLst>
            </p:cNvPr>
            <p:cNvSpPr/>
            <p:nvPr/>
          </p:nvSpPr>
          <p:spPr>
            <a:xfrm>
              <a:off x="5209507" y="2236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94C657C6-093A-E8EF-B9BE-BBDB62DBB339}"/>
                </a:ext>
              </a:extLst>
            </p:cNvPr>
            <p:cNvSpPr/>
            <p:nvPr/>
          </p:nvSpPr>
          <p:spPr>
            <a:xfrm>
              <a:off x="5209507" y="2173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D6FE040-BA89-DC2F-AD84-969D4796CF9A}"/>
                </a:ext>
              </a:extLst>
            </p:cNvPr>
            <p:cNvSpPr/>
            <p:nvPr/>
          </p:nvSpPr>
          <p:spPr>
            <a:xfrm>
              <a:off x="5209507" y="21100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8B5FEC6-12FA-6503-8319-8D376FD77491}"/>
                </a:ext>
              </a:extLst>
            </p:cNvPr>
            <p:cNvSpPr/>
            <p:nvPr/>
          </p:nvSpPr>
          <p:spPr>
            <a:xfrm>
              <a:off x="5209507" y="20467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AB77241-B1F4-EEA6-0856-ED5AE440FE15}"/>
                </a:ext>
              </a:extLst>
            </p:cNvPr>
            <p:cNvSpPr/>
            <p:nvPr/>
          </p:nvSpPr>
          <p:spPr>
            <a:xfrm>
              <a:off x="5209507" y="19833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490D7383-D70C-B109-B6B6-480774E32D9D}"/>
                </a:ext>
              </a:extLst>
            </p:cNvPr>
            <p:cNvSpPr/>
            <p:nvPr/>
          </p:nvSpPr>
          <p:spPr>
            <a:xfrm>
              <a:off x="5209507" y="1920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F2A73055-C630-7093-6B35-338B2967571B}"/>
                </a:ext>
              </a:extLst>
            </p:cNvPr>
            <p:cNvSpPr/>
            <p:nvPr/>
          </p:nvSpPr>
          <p:spPr>
            <a:xfrm>
              <a:off x="5209507" y="18568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330DA95A-410D-BA76-FE5C-47657E5F3E27}"/>
                </a:ext>
              </a:extLst>
            </p:cNvPr>
            <p:cNvSpPr/>
            <p:nvPr/>
          </p:nvSpPr>
          <p:spPr>
            <a:xfrm>
              <a:off x="5209507" y="17935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ADAAC7F-E92C-F9DC-4B21-58B590D4066E}"/>
                </a:ext>
              </a:extLst>
            </p:cNvPr>
            <p:cNvSpPr/>
            <p:nvPr/>
          </p:nvSpPr>
          <p:spPr>
            <a:xfrm>
              <a:off x="5209507" y="17301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C854F50-4C4D-D8EE-6FD1-F52B698F6FB8}"/>
                </a:ext>
              </a:extLst>
            </p:cNvPr>
            <p:cNvSpPr/>
            <p:nvPr/>
          </p:nvSpPr>
          <p:spPr>
            <a:xfrm>
              <a:off x="5209507" y="166683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E44F02BF-1932-1761-DCF9-DB8761E27F28}"/>
                </a:ext>
              </a:extLst>
            </p:cNvPr>
            <p:cNvSpPr/>
            <p:nvPr/>
          </p:nvSpPr>
          <p:spPr>
            <a:xfrm>
              <a:off x="5209507" y="160349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2DCEE5E-5392-81C9-774D-C5E73A9E0CD4}"/>
                </a:ext>
              </a:extLst>
            </p:cNvPr>
            <p:cNvSpPr/>
            <p:nvPr/>
          </p:nvSpPr>
          <p:spPr>
            <a:xfrm>
              <a:off x="5209507" y="15402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34A3A0C-D900-9235-86CB-80F0123D976A}"/>
                </a:ext>
              </a:extLst>
            </p:cNvPr>
            <p:cNvSpPr/>
            <p:nvPr/>
          </p:nvSpPr>
          <p:spPr>
            <a:xfrm>
              <a:off x="5209507" y="14769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29300864-485F-F2DF-5F6D-E84F1A622234}"/>
                </a:ext>
              </a:extLst>
            </p:cNvPr>
            <p:cNvSpPr/>
            <p:nvPr/>
          </p:nvSpPr>
          <p:spPr>
            <a:xfrm>
              <a:off x="5209507" y="14135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D8B733A-7735-E196-1F1A-5432E2F28E27}"/>
                </a:ext>
              </a:extLst>
            </p:cNvPr>
            <p:cNvSpPr/>
            <p:nvPr/>
          </p:nvSpPr>
          <p:spPr>
            <a:xfrm>
              <a:off x="5209507" y="135026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C3DEB12-1D75-91DC-EA03-8F7FFB2F4979}"/>
                </a:ext>
              </a:extLst>
            </p:cNvPr>
            <p:cNvSpPr/>
            <p:nvPr/>
          </p:nvSpPr>
          <p:spPr>
            <a:xfrm>
              <a:off x="5209507" y="12870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A215EF1-A210-7F0D-07E6-82B5639D74A6}"/>
                </a:ext>
              </a:extLst>
            </p:cNvPr>
            <p:cNvSpPr/>
            <p:nvPr/>
          </p:nvSpPr>
          <p:spPr>
            <a:xfrm>
              <a:off x="5209507" y="12237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EBDFCE98-F060-A2A8-1FC4-A57D8F9B7211}"/>
                </a:ext>
              </a:extLst>
            </p:cNvPr>
            <p:cNvSpPr/>
            <p:nvPr/>
          </p:nvSpPr>
          <p:spPr>
            <a:xfrm>
              <a:off x="5209507" y="11603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287585B8-F8C5-8C50-2760-B99011BCFCD2}"/>
                </a:ext>
              </a:extLst>
            </p:cNvPr>
            <p:cNvSpPr/>
            <p:nvPr/>
          </p:nvSpPr>
          <p:spPr>
            <a:xfrm>
              <a:off x="46403" y="2046737"/>
              <a:ext cx="2080032" cy="4811631"/>
            </a:xfrm>
            <a:custGeom>
              <a:avLst/>
              <a:gdLst>
                <a:gd name="connsiteX0" fmla="*/ -42 w 2080032"/>
                <a:gd name="connsiteY0" fmla="*/ -5 h 4811631"/>
                <a:gd name="connsiteX1" fmla="*/ 2079990 w 2080032"/>
                <a:gd name="connsiteY1" fmla="*/ -5 h 4811631"/>
                <a:gd name="connsiteX2" fmla="*/ 2079990 w 2080032"/>
                <a:gd name="connsiteY2" fmla="*/ 4811627 h 4811631"/>
                <a:gd name="connsiteX3" fmla="*/ -42 w 2080032"/>
                <a:gd name="connsiteY3" fmla="*/ 4811627 h 481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032" h="4811631">
                  <a:moveTo>
                    <a:pt x="-42" y="-5"/>
                  </a:moveTo>
                  <a:lnTo>
                    <a:pt x="2079990" y="-5"/>
                  </a:lnTo>
                  <a:lnTo>
                    <a:pt x="2079990" y="4811627"/>
                  </a:lnTo>
                  <a:lnTo>
                    <a:pt x="-42" y="4811627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B877974-2266-9DC1-F3E2-EC701D2625CE}"/>
                </a:ext>
              </a:extLst>
            </p:cNvPr>
            <p:cNvSpPr/>
            <p:nvPr/>
          </p:nvSpPr>
          <p:spPr>
            <a:xfrm>
              <a:off x="46403" y="1160368"/>
              <a:ext cx="2080145" cy="886369"/>
            </a:xfrm>
            <a:custGeom>
              <a:avLst/>
              <a:gdLst>
                <a:gd name="connsiteX0" fmla="*/ -42 w 1782966"/>
                <a:gd name="connsiteY0" fmla="*/ -5 h 886369"/>
                <a:gd name="connsiteX1" fmla="*/ 1782924 w 1782966"/>
                <a:gd name="connsiteY1" fmla="*/ -5 h 886369"/>
                <a:gd name="connsiteX2" fmla="*/ 1782924 w 1782966"/>
                <a:gd name="connsiteY2" fmla="*/ 886364 h 886369"/>
                <a:gd name="connsiteX3" fmla="*/ -42 w 1782966"/>
                <a:gd name="connsiteY3" fmla="*/ 886364 h 8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966" h="886369">
                  <a:moveTo>
                    <a:pt x="-42" y="-5"/>
                  </a:moveTo>
                  <a:lnTo>
                    <a:pt x="1782924" y="-5"/>
                  </a:lnTo>
                  <a:lnTo>
                    <a:pt x="1782924" y="886364"/>
                  </a:lnTo>
                  <a:lnTo>
                    <a:pt x="-42" y="886364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268232" y="438909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268232" y="142180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5111559" y="184666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35" y="1154003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956620" y="1560299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951650" y="4530428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30786</TotalTime>
  <Words>1922</Words>
  <Application>Microsoft Office PowerPoint</Application>
  <PresentationFormat>Widescreen</PresentationFormat>
  <Paragraphs>999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224</cp:revision>
  <dcterms:created xsi:type="dcterms:W3CDTF">2025-03-18T16:01:18Z</dcterms:created>
  <dcterms:modified xsi:type="dcterms:W3CDTF">2025-06-17T18:16:43Z</dcterms:modified>
</cp:coreProperties>
</file>